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048" r:id="rId7"/>
    <p:sldMasterId id="2147484065" r:id="rId8"/>
    <p:sldMasterId id="2147484078" r:id="rId9"/>
    <p:sldMasterId id="2147484115" r:id="rId10"/>
  </p:sldMasterIdLst>
  <p:notesMasterIdLst>
    <p:notesMasterId r:id="rId27"/>
  </p:notesMasterIdLst>
  <p:handoutMasterIdLst>
    <p:handoutMasterId r:id="rId28"/>
  </p:handoutMasterIdLst>
  <p:sldIdLst>
    <p:sldId id="1379" r:id="rId11"/>
    <p:sldId id="1380" r:id="rId12"/>
    <p:sldId id="1348" r:id="rId13"/>
    <p:sldId id="1371" r:id="rId14"/>
    <p:sldId id="1381" r:id="rId15"/>
    <p:sldId id="1382" r:id="rId16"/>
    <p:sldId id="1360" r:id="rId17"/>
    <p:sldId id="1376" r:id="rId18"/>
    <p:sldId id="1353" r:id="rId19"/>
    <p:sldId id="1351" r:id="rId20"/>
    <p:sldId id="1373" r:id="rId21"/>
    <p:sldId id="1375" r:id="rId22"/>
    <p:sldId id="1366" r:id="rId23"/>
    <p:sldId id="1369" r:id="rId24"/>
    <p:sldId id="1359" r:id="rId25"/>
    <p:sldId id="1378" r:id="rId26"/>
  </p:sldIdLst>
  <p:sldSz cx="12192000" cy="6858000"/>
  <p:notesSz cx="7023100" cy="9309100"/>
  <p:embeddedFontLst>
    <p:embeddedFont>
      <p:font typeface="Calibri" panose="020F0502020204030204" pitchFamily="34" charset="0"/>
      <p:regular r:id="rId29"/>
      <p:bold r:id="rId30"/>
      <p:italic r:id="rId31"/>
      <p:boldItalic r:id="rId32"/>
    </p:embeddedFont>
    <p:embeddedFont>
      <p:font typeface="Segoe Light" panose="020B0604020202020204" charset="0"/>
      <p:regular r:id="rId33"/>
      <p:italic r:id="rId34"/>
    </p:embeddedFont>
    <p:embeddedFont>
      <p:font typeface="Segoe Pro Light" panose="020B0604020202020204" charset="0"/>
      <p:regular r:id="rId35"/>
      <p:italic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032" userDrawn="1">
          <p15:clr>
            <a:srgbClr val="A4A3A4"/>
          </p15:clr>
        </p15:guide>
        <p15:guide id="5" orient="horz" pos="4200" userDrawn="1">
          <p15:clr>
            <a:srgbClr val="A4A3A4"/>
          </p15:clr>
        </p15:guide>
        <p15:guide id="6"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dd Schwartz" initials="tcs" lastIdx="4" clrIdx="0"/>
  <p:cmAuthor id="1" name="Stefan Weitz" initials="SW" lastIdx="10" clrIdx="1"/>
  <p:cmAuthor id="2" name="Todd Schwartz" initials="TCS" lastIdx="10" clrIdx="2"/>
  <p:cmAuthor id="3" name="Henry Hall" initials="HH" lastIdx="67" clrIdx="3"/>
  <p:cmAuthor id="4" name="Hank" initials="H" lastIdx="32" clrIdx="4"/>
  <p:cmAuthor id="5" name="Lisa Gurry" initials="LG" lastIdx="2" clrIdx="5"/>
  <p:cmAuthor id="6" name="TracyLee Hill" initials="TLH" lastIdx="21" clrIdx="6"/>
  <p:cmAuthor id="7" name="claireh" initials="c" lastIdx="1" clrIdx="7"/>
  <p:cmAuthor id="8" name="David Delmar (Allyis Inc)" initials="DD(I" lastIdx="3" clrIdx="8">
    <p:extLst/>
  </p:cmAuthor>
  <p:cmAuthor id="9" name="Michelle Walls" initials="MW" lastIdx="10" clrIdx="9">
    <p:extLst/>
  </p:cmAuthor>
  <p:cmAuthor id="10" name="Stephanie Blucker (Allyis Inc)" initials="SB(I" lastIdx="2" clrIdx="10">
    <p:extLst/>
  </p:cmAuthor>
  <p:cmAuthor id="11" name="Cheri Rudolph" initials="CR" lastIdx="1" clrIdx="11">
    <p:extLst/>
  </p:cmAuthor>
  <p:cmAuthor id="12" name="Michelle Fears" initials="MF" lastIdx="9" clrIdx="12">
    <p:extLst>
      <p:ext uri="{19B8F6BF-5375-455C-9EA6-DF929625EA0E}">
        <p15:presenceInfo xmlns:p15="http://schemas.microsoft.com/office/powerpoint/2012/main" userId="S-1-5-21-2127521184-1604012920-1887927527-19844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B900"/>
    <a:srgbClr val="E81123"/>
    <a:srgbClr val="EDECEB"/>
    <a:srgbClr val="505050"/>
    <a:srgbClr val="A3A3A3"/>
    <a:srgbClr val="E1E0DF"/>
    <a:srgbClr val="D2D2D2"/>
    <a:srgbClr val="737373"/>
    <a:srgbClr val="FCD1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2" autoAdjust="0"/>
    <p:restoredTop sz="96144" autoAdjust="0"/>
  </p:normalViewPr>
  <p:slideViewPr>
    <p:cSldViewPr snapToGrid="0">
      <p:cViewPr varScale="1">
        <p:scale>
          <a:sx n="75" d="100"/>
          <a:sy n="75" d="100"/>
        </p:scale>
        <p:origin x="78" y="594"/>
      </p:cViewPr>
      <p:guideLst>
        <p:guide orient="horz" pos="4032"/>
        <p:guide orient="horz" pos="420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93" d="100"/>
        <a:sy n="93" d="100"/>
      </p:scale>
      <p:origin x="0" y="0"/>
    </p:cViewPr>
  </p:sorterViewPr>
  <p:notesViewPr>
    <p:cSldViewPr snapToGrid="0" showGuides="1">
      <p:cViewPr varScale="1">
        <p:scale>
          <a:sx n="76" d="100"/>
          <a:sy n="76" d="100"/>
        </p:scale>
        <p:origin x="2880" y="6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398824" y="8842030"/>
            <a:ext cx="622651" cy="465455"/>
          </a:xfrm>
          <a:prstGeom prst="rect">
            <a:avLst/>
          </a:prstGeom>
        </p:spPr>
        <p:txBody>
          <a:bodyPr vert="horz" lIns="93324" tIns="46662" rIns="93324" bIns="46662" rtlCol="0" anchor="b"/>
          <a:lstStyle>
            <a:lvl1pPr algn="r">
              <a:defRPr sz="1200"/>
            </a:lvl1pPr>
          </a:lstStyle>
          <a:p>
            <a:fld id="{8980CB99-47E3-46F4-AAEB-3919FBEFC014}" type="slidenum">
              <a:rPr lang="en-US" smtClean="0"/>
              <a:pPr/>
              <a:t>‹#›</a:t>
            </a:fld>
            <a:endParaRPr lang="en-US" dirty="0"/>
          </a:p>
        </p:txBody>
      </p:sp>
      <p:sp>
        <p:nvSpPr>
          <p:cNvPr id="6" name="Header Placeholder 1"/>
          <p:cNvSpPr>
            <a:spLocks noGrp="1"/>
          </p:cNvSpPr>
          <p:nvPr>
            <p:ph type="hdr" sz="quarter"/>
          </p:nvPr>
        </p:nvSpPr>
        <p:spPr>
          <a:xfrm>
            <a:off x="0" y="0"/>
            <a:ext cx="3004397" cy="461608"/>
          </a:xfrm>
          <a:prstGeom prst="rect">
            <a:avLst/>
          </a:prstGeom>
        </p:spPr>
        <p:txBody>
          <a:bodyPr vert="horz" lIns="92373" tIns="46186" rIns="92373" bIns="46186" rtlCol="0"/>
          <a:lstStyle>
            <a:lvl1pPr algn="l">
              <a:defRPr sz="1200">
                <a:latin typeface="Segoe UI" pitchFamily="34" charset="0"/>
              </a:defRPr>
            </a:lvl1pPr>
          </a:lstStyle>
          <a:p>
            <a:r>
              <a:rPr lang="en-US" dirty="0">
                <a:latin typeface="Segoe Light" pitchFamily="34" charset="0"/>
              </a:rPr>
              <a:t>Bing SMB Advertisers – Search Ads</a:t>
            </a:r>
          </a:p>
        </p:txBody>
      </p:sp>
      <p:sp>
        <p:nvSpPr>
          <p:cNvPr id="7" name="Date Placeholder 2"/>
          <p:cNvSpPr>
            <a:spLocks noGrp="1"/>
          </p:cNvSpPr>
          <p:nvPr>
            <p:ph type="dt" idx="1"/>
          </p:nvPr>
        </p:nvSpPr>
        <p:spPr>
          <a:xfrm>
            <a:off x="3927223" y="0"/>
            <a:ext cx="3004397" cy="461608"/>
          </a:xfrm>
          <a:prstGeom prst="rect">
            <a:avLst/>
          </a:prstGeom>
        </p:spPr>
        <p:txBody>
          <a:bodyPr vert="horz" lIns="92373" tIns="46186" rIns="92373" bIns="46186" rtlCol="0"/>
          <a:lstStyle>
            <a:lvl1pPr algn="r">
              <a:defRPr sz="1200">
                <a:latin typeface="Segoe UI" pitchFamily="34" charset="0"/>
              </a:defRPr>
            </a:lvl1pPr>
          </a:lstStyle>
          <a:p>
            <a:fld id="{AA6D20B8-6C0D-43D7-8170-C599A586060F}" type="datetime1">
              <a:rPr lang="en-US" smtClean="0">
                <a:latin typeface="Segoe Light" pitchFamily="34" charset="0"/>
              </a:rPr>
              <a:t>10/4/2018</a:t>
            </a:fld>
            <a:endParaRPr lang="en-US" dirty="0">
              <a:latin typeface="Segoe Light" pitchFamily="34" charset="0"/>
            </a:endParaRPr>
          </a:p>
        </p:txBody>
      </p:sp>
      <p:sp>
        <p:nvSpPr>
          <p:cNvPr id="8" name="Footer Placeholder 5"/>
          <p:cNvSpPr>
            <a:spLocks noGrp="1"/>
          </p:cNvSpPr>
          <p:nvPr>
            <p:ph type="ftr" sz="quarter" idx="2"/>
          </p:nvPr>
        </p:nvSpPr>
        <p:spPr>
          <a:xfrm>
            <a:off x="0" y="8844836"/>
            <a:ext cx="6239902" cy="461608"/>
          </a:xfrm>
          <a:prstGeom prst="rect">
            <a:avLst/>
          </a:prstGeom>
        </p:spPr>
        <p:txBody>
          <a:bodyPr vert="horz" lIns="92373" tIns="46186" rIns="92373" bIns="46186" rtlCol="0" anchor="b"/>
          <a:lstStyle>
            <a:lvl1pPr algn="l">
              <a:defRPr sz="500">
                <a:latin typeface="Segoe" pitchFamily="34" charset="0"/>
              </a:defRPr>
            </a:lvl1p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644889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9575" y="700088"/>
            <a:ext cx="6203950" cy="349091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24" tIns="46662" rIns="93324" bIns="4666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122848" y="8842030"/>
            <a:ext cx="898626" cy="465455"/>
          </a:xfrm>
          <a:prstGeom prst="rect">
            <a:avLst/>
          </a:prstGeom>
        </p:spPr>
        <p:txBody>
          <a:bodyPr vert="horz" lIns="93324" tIns="46662" rIns="93324" bIns="46662" rtlCol="0" anchor="b"/>
          <a:lstStyle>
            <a:lvl1pPr algn="r">
              <a:defRPr sz="1200" b="1"/>
            </a:lvl1pPr>
          </a:lstStyle>
          <a:p>
            <a:r>
              <a:rPr lang="en-US" dirty="0"/>
              <a:t> Page </a:t>
            </a:r>
            <a:fld id="{8B263312-38AA-4E1E-B2B5-0F8F122B24FE}" type="slidenum">
              <a:rPr lang="en-US" smtClean="0"/>
              <a:pPr/>
              <a:t>‹#›</a:t>
            </a:fld>
            <a:endParaRPr lang="en-US" dirty="0"/>
          </a:p>
        </p:txBody>
      </p:sp>
      <p:sp>
        <p:nvSpPr>
          <p:cNvPr id="6" name="Header Placeholder 1"/>
          <p:cNvSpPr>
            <a:spLocks noGrp="1"/>
          </p:cNvSpPr>
          <p:nvPr>
            <p:ph type="hdr" sz="quarter"/>
          </p:nvPr>
        </p:nvSpPr>
        <p:spPr>
          <a:xfrm>
            <a:off x="0" y="0"/>
            <a:ext cx="3004397" cy="461608"/>
          </a:xfrm>
          <a:prstGeom prst="rect">
            <a:avLst/>
          </a:prstGeom>
        </p:spPr>
        <p:txBody>
          <a:bodyPr vert="horz" lIns="92373" tIns="46186" rIns="92373" bIns="46186" rtlCol="0"/>
          <a:lstStyle>
            <a:lvl1pPr algn="l">
              <a:defRPr sz="1200">
                <a:latin typeface="Segoe Light" pitchFamily="34" charset="0"/>
              </a:defRPr>
            </a:lvl1pPr>
          </a:lstStyle>
          <a:p>
            <a:r>
              <a:rPr lang="en-US" dirty="0">
                <a:latin typeface="Segoe Light" pitchFamily="34" charset="0"/>
              </a:rPr>
              <a:t>Bing SMB Advertisers – Search Ads</a:t>
            </a:r>
          </a:p>
        </p:txBody>
      </p:sp>
      <p:sp>
        <p:nvSpPr>
          <p:cNvPr id="8" name="Date Placeholder 2"/>
          <p:cNvSpPr>
            <a:spLocks noGrp="1"/>
          </p:cNvSpPr>
          <p:nvPr>
            <p:ph type="dt" idx="1"/>
          </p:nvPr>
        </p:nvSpPr>
        <p:spPr>
          <a:xfrm>
            <a:off x="3927223" y="0"/>
            <a:ext cx="3004397" cy="461608"/>
          </a:xfrm>
          <a:prstGeom prst="rect">
            <a:avLst/>
          </a:prstGeom>
        </p:spPr>
        <p:txBody>
          <a:bodyPr vert="horz" lIns="92373" tIns="46186" rIns="92373" bIns="46186" rtlCol="0"/>
          <a:lstStyle>
            <a:lvl1pPr algn="r">
              <a:defRPr sz="1200">
                <a:latin typeface="Segoe Light" pitchFamily="34" charset="0"/>
              </a:defRPr>
            </a:lvl1pPr>
          </a:lstStyle>
          <a:p>
            <a:fld id="{6DD6122A-EA2F-4351-B53A-6D2F1E06B822}" type="datetime1">
              <a:rPr lang="en-US" smtClean="0"/>
              <a:t>10/4/2018</a:t>
            </a:fld>
            <a:endParaRPr lang="en-US" dirty="0"/>
          </a:p>
        </p:txBody>
      </p:sp>
      <p:sp>
        <p:nvSpPr>
          <p:cNvPr id="9" name="Footer Placeholder 5"/>
          <p:cNvSpPr>
            <a:spLocks noGrp="1"/>
          </p:cNvSpPr>
          <p:nvPr>
            <p:ph type="ftr" sz="quarter" idx="4"/>
          </p:nvPr>
        </p:nvSpPr>
        <p:spPr>
          <a:xfrm>
            <a:off x="0" y="8844836"/>
            <a:ext cx="6239902" cy="461608"/>
          </a:xfrm>
          <a:prstGeom prst="rect">
            <a:avLst/>
          </a:prstGeom>
        </p:spPr>
        <p:txBody>
          <a:bodyPr vert="horz" lIns="92373" tIns="46186" rIns="92373" bIns="46186" rtlCol="0" anchor="b"/>
          <a:lstStyle>
            <a:lvl1pPr algn="l">
              <a:defRPr sz="500">
                <a:latin typeface="Segoe" pitchFamily="34" charset="0"/>
              </a:defRPr>
            </a:lvl1p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490301816"/>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1100" kern="1200">
        <a:solidFill>
          <a:schemeClr val="tx1"/>
        </a:solidFill>
        <a:latin typeface="+mn-lt"/>
        <a:ea typeface="+mn-ea"/>
        <a:cs typeface="+mn-cs"/>
      </a:defRPr>
    </a:lvl1pPr>
    <a:lvl2pPr marL="212981" indent="-105829" algn="l" defTabSz="914363"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2pPr>
    <a:lvl3pPr marL="328070" indent="-115090" algn="l" defTabSz="914363"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3pPr>
    <a:lvl4pPr marL="482846" indent="-146838" algn="l" defTabSz="914363"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4pPr>
    <a:lvl5pPr marL="615132" indent="-115090" algn="l" defTabSz="914363" rtl="0" eaLnBrk="1" latinLnBrk="0" hangingPunct="1">
      <a:lnSpc>
        <a:spcPct val="90000"/>
      </a:lnSpc>
      <a:spcAft>
        <a:spcPts val="333"/>
      </a:spcAft>
      <a:buFont typeface="Arial" pitchFamily="34" charset="0"/>
      <a:buChar char="•"/>
      <a:defRPr sz="11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0088"/>
            <a:ext cx="6203950" cy="34909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 Page </a:t>
            </a:r>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r>
              <a:rPr lang="en-US" dirty="0">
                <a:latin typeface="Segoe Light" pitchFamily="34" charset="0"/>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t>10/4/2018</a:t>
            </a:fld>
            <a:endParaRPr lang="en-US" dirty="0"/>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934979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4855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186554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071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pPr marL="118599" indent="-118599">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420976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10/4/2018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0882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 Page </a:t>
            </a:r>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r>
              <a:rPr lang="en-US" dirty="0">
                <a:latin typeface="Segoe Light" pitchFamily="34" charset="0"/>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t>10/4/2018</a:t>
            </a:fld>
            <a:endParaRPr lang="en-US" dirty="0"/>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967641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 Page </a:t>
            </a:r>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r>
              <a:rPr lang="en-US" dirty="0">
                <a:latin typeface="Segoe Light" pitchFamily="34" charset="0"/>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t>10/4/2018</a:t>
            </a:fld>
            <a:endParaRPr lang="en-US" dirty="0"/>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54676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0088"/>
            <a:ext cx="6203950" cy="34909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solidFill>
                  <a:prstClr val="black"/>
                </a:solidFill>
              </a:rPr>
              <a:t> Page </a:t>
            </a:r>
            <a:fld id="{8B263312-38AA-4E1E-B2B5-0F8F122B24FE}" type="slidenum">
              <a:rPr lang="en-US" smtClean="0">
                <a:solidFill>
                  <a:prstClr val="black"/>
                </a:solidFill>
              </a:rPr>
              <a:pPr/>
              <a:t>2</a:t>
            </a:fld>
            <a:endParaRPr lang="en-US" dirty="0">
              <a:solidFill>
                <a:prstClr val="black"/>
              </a:solidFill>
            </a:endParaRPr>
          </a:p>
        </p:txBody>
      </p:sp>
      <p:sp>
        <p:nvSpPr>
          <p:cNvPr id="5" name="Header Placeholder 4"/>
          <p:cNvSpPr>
            <a:spLocks noGrp="1"/>
          </p:cNvSpPr>
          <p:nvPr>
            <p:ph type="hdr" sz="quarter" idx="11"/>
          </p:nvPr>
        </p:nvSpPr>
        <p:spPr/>
        <p:txBody>
          <a:bodyPr/>
          <a:lstStyle/>
          <a:p>
            <a:r>
              <a:rPr lang="en-US" dirty="0">
                <a:solidFill>
                  <a:prstClr val="black"/>
                </a:solidFill>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solidFill>
                  <a:prstClr val="black"/>
                </a:solidFill>
              </a:rPr>
              <a:pPr/>
              <a:t>10/4/2018</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90693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4507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 Page </a:t>
            </a:r>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r>
              <a:rPr lang="en-US" dirty="0">
                <a:latin typeface="Segoe Light" pitchFamily="34" charset="0"/>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t>10/4/2018</a:t>
            </a:fld>
            <a:endParaRPr lang="en-US" dirty="0"/>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3828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defTabSz="910797">
              <a:spcAft>
                <a:spcPts val="332"/>
              </a:spcAft>
              <a:defRPr/>
            </a:pPr>
            <a:endParaRPr lang="en-US" sz="1100" dirty="0">
              <a:solidFill>
                <a:schemeClr val="tx2"/>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
        <p:nvSpPr>
          <p:cNvPr id="8" name="Footer Placeholder 5"/>
          <p:cNvSpPr>
            <a:spLocks noGrp="1"/>
          </p:cNvSpPr>
          <p:nvPr>
            <p:ph type="ftr" sz="quarter" idx="4"/>
          </p:nvPr>
        </p:nvSpPr>
        <p:spPr>
          <a:xfrm>
            <a:off x="0" y="8842029"/>
            <a:ext cx="6320790" cy="465455"/>
          </a:xfrm>
          <a:prstGeom prst="rect">
            <a:avLst/>
          </a:prstGeom>
        </p:spPr>
        <p:txBody>
          <a:bodyPr vert="horz" lIns="93324" tIns="46662" rIns="93324" bIns="46662"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777168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 Page </a:t>
            </a:r>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r>
              <a:rPr lang="en-US" dirty="0">
                <a:latin typeface="Segoe Light" pitchFamily="34" charset="0"/>
              </a:rPr>
              <a:t>Bing SMB Advertisers – Search Ads</a:t>
            </a:r>
          </a:p>
        </p:txBody>
      </p:sp>
      <p:sp>
        <p:nvSpPr>
          <p:cNvPr id="6" name="Date Placeholder 5"/>
          <p:cNvSpPr>
            <a:spLocks noGrp="1"/>
          </p:cNvSpPr>
          <p:nvPr>
            <p:ph type="dt" idx="12"/>
          </p:nvPr>
        </p:nvSpPr>
        <p:spPr/>
        <p:txBody>
          <a:bodyPr/>
          <a:lstStyle/>
          <a:p>
            <a:fld id="{6DD6122A-EA2F-4351-B53A-6D2F1E06B822}" type="datetime1">
              <a:rPr lang="en-US" smtClean="0"/>
              <a:t>10/4/2018</a:t>
            </a:fld>
            <a:endParaRPr lang="en-US" dirty="0"/>
          </a:p>
        </p:txBody>
      </p:sp>
      <p:sp>
        <p:nvSpPr>
          <p:cNvPr id="7" name="Footer Placeholder 6"/>
          <p:cNvSpPr>
            <a:spLocks noGrp="1"/>
          </p:cNvSpPr>
          <p:nvPr>
            <p:ph type="ftr" sz="quarter" idx="13"/>
          </p:nvPr>
        </p:nvSpPr>
        <p:spPr/>
        <p:txBody>
          <a:bodyPr/>
          <a:lstStyle/>
          <a:p>
            <a:r>
              <a:rPr lang="en-US" dirty="0">
                <a:solidFill>
                  <a:srgbClr val="000000"/>
                </a:solidFill>
                <a:latin typeface="Segoe Light"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Light" pitchFamily="34" charset="0"/>
              </a:rPr>
            </a:br>
            <a:r>
              <a:rPr lang="en-US" dirty="0">
                <a:solidFill>
                  <a:srgbClr val="000000"/>
                </a:solidFill>
                <a:latin typeface="Segoe Light"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4995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defTabSz="910797">
              <a:spcAft>
                <a:spcPts val="332"/>
              </a:spcAft>
              <a:defRPr/>
            </a:pPr>
            <a:endParaRPr lang="en-US" sz="1100" dirty="0">
              <a:solidFill>
                <a:schemeClr val="tx2"/>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
        <p:nvSpPr>
          <p:cNvPr id="8" name="Footer Placeholder 5"/>
          <p:cNvSpPr>
            <a:spLocks noGrp="1"/>
          </p:cNvSpPr>
          <p:nvPr>
            <p:ph type="ftr" sz="quarter" idx="4"/>
          </p:nvPr>
        </p:nvSpPr>
        <p:spPr>
          <a:xfrm>
            <a:off x="0" y="8842029"/>
            <a:ext cx="6320790" cy="465455"/>
          </a:xfrm>
          <a:prstGeom prst="rect">
            <a:avLst/>
          </a:prstGeom>
        </p:spPr>
        <p:txBody>
          <a:bodyPr vert="horz" lIns="93324" tIns="46662" rIns="93324" bIns="46662"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7957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0088"/>
            <a:ext cx="6203950" cy="34909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 Page </a:t>
            </a:r>
            <a:fld id="{8B263312-38AA-4E1E-B2B5-0F8F122B24FE}"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Light" pitchFamily="34" charset="0"/>
                <a:ea typeface="+mn-ea"/>
                <a:cs typeface="+mn-cs"/>
              </a:rPr>
              <a:t>Bing SMB Advertisers – Search Ads</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Light"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10/4/2018</a:t>
            </a:fld>
            <a:endParaRPr kumimoji="0" lang="en-US" sz="1200" b="0" i="0" u="none" strike="noStrike" kern="1200" cap="none" spc="0" normalizeH="0" baseline="0" noProof="0" dirty="0">
              <a:ln>
                <a:noFill/>
              </a:ln>
              <a:solidFill>
                <a:prstClr val="black"/>
              </a:solidFill>
              <a:effectLst/>
              <a:uLnTx/>
              <a:uFillTx/>
              <a:latin typeface="Segoe Light" pitchFamily="34"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Light"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Light"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Light"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72885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10/4/2018 9:21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
        <p:nvSpPr>
          <p:cNvPr id="8" name="Footer Placeholder 5"/>
          <p:cNvSpPr>
            <a:spLocks noGrp="1"/>
          </p:cNvSpPr>
          <p:nvPr>
            <p:ph type="ftr" sz="quarter" idx="4"/>
          </p:nvPr>
        </p:nvSpPr>
        <p:spPr>
          <a:xfrm>
            <a:off x="0" y="8817904"/>
            <a:ext cx="6286500" cy="464185"/>
          </a:xfrm>
          <a:prstGeom prst="rect">
            <a:avLst/>
          </a:prstGeom>
        </p:spPr>
        <p:txBody>
          <a:bodyPr vert="horz" lIns="92960" tIns="46480" rIns="92960" bIns="4648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215889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light gray">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768096" y="576072"/>
            <a:ext cx="9899053" cy="502708"/>
          </a:xfrm>
          <a:prstGeom prst="rect">
            <a:avLst/>
          </a:prstGeom>
        </p:spPr>
        <p:txBody>
          <a:bodyPr vert="horz" lIns="0" tIns="0" rIns="0" bIns="0"/>
          <a:lstStyle>
            <a:lvl1pPr marL="0" indent="0">
              <a:buNone/>
              <a:defRPr spc="0" baseline="0">
                <a:gradFill>
                  <a:gsLst>
                    <a:gs pos="0">
                      <a:srgbClr val="505050"/>
                    </a:gs>
                    <a:gs pos="100000">
                      <a:srgbClr val="505050"/>
                    </a:gs>
                  </a:gsLst>
                  <a:lin ang="5400000" scaled="1"/>
                </a:gra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Divider slide — Headline in Segoe UI 28pt</a:t>
            </a:r>
          </a:p>
        </p:txBody>
      </p:sp>
      <p:sp>
        <p:nvSpPr>
          <p:cNvPr id="10" name="Text Placeholder 7"/>
          <p:cNvSpPr>
            <a:spLocks noGrp="1"/>
          </p:cNvSpPr>
          <p:nvPr>
            <p:ph type="body" sz="quarter" idx="11" hasCustomPrompt="1"/>
          </p:nvPr>
        </p:nvSpPr>
        <p:spPr>
          <a:xfrm>
            <a:off x="768096" y="1143000"/>
            <a:ext cx="9899053" cy="526520"/>
          </a:xfrm>
          <a:prstGeom prst="rect">
            <a:avLst/>
          </a:prstGeom>
        </p:spPr>
        <p:txBody>
          <a:bodyPr vert="horz" lIns="0" tIns="0" rIns="0" bIns="0"/>
          <a:lstStyle>
            <a:lvl1pPr marL="0" indent="0">
              <a:buNone/>
              <a:defRPr sz="2000" spc="0" baseline="0">
                <a:gradFill>
                  <a:gsLst>
                    <a:gs pos="0">
                      <a:srgbClr val="505050"/>
                    </a:gs>
                    <a:gs pos="100000">
                      <a:srgbClr val="505050"/>
                    </a:gs>
                  </a:gsLst>
                  <a:lin ang="5400000" scaled="1"/>
                </a:gradFill>
                <a:latin typeface="+mn-lt"/>
              </a:defRPr>
            </a:lvl1pPr>
          </a:lstStyle>
          <a:p>
            <a:pPr lvl="0"/>
            <a:r>
              <a:rPr lang="en-US" dirty="0"/>
              <a:t>Subhead goes here, set in Segoe UI 20pt</a:t>
            </a:r>
          </a:p>
        </p:txBody>
      </p:sp>
      <p:sp>
        <p:nvSpPr>
          <p:cNvPr id="11" name="Text Placeholder 11"/>
          <p:cNvSpPr>
            <a:spLocks noGrp="1"/>
          </p:cNvSpPr>
          <p:nvPr>
            <p:ph type="body" sz="quarter" idx="12" hasCustomPrompt="1"/>
          </p:nvPr>
        </p:nvSpPr>
        <p:spPr>
          <a:xfrm>
            <a:off x="768096" y="1719075"/>
            <a:ext cx="9899053" cy="3689879"/>
          </a:xfrm>
          <a:prstGeom prst="rect">
            <a:avLst/>
          </a:prstGeom>
        </p:spPr>
        <p:txBody>
          <a:bodyPr vert="horz" lIns="0" tIns="0" rIns="0" bIns="0"/>
          <a:lstStyle>
            <a:lvl1pPr marL="342900" marR="0" indent="-342900" algn="l" defTabSz="914425" rtl="0" eaLnBrk="1" fontAlgn="auto" latinLnBrk="0" hangingPunct="1">
              <a:lnSpc>
                <a:spcPct val="90000"/>
              </a:lnSpc>
              <a:spcBef>
                <a:spcPts val="0"/>
              </a:spcBef>
              <a:spcAft>
                <a:spcPts val="600"/>
              </a:spcAft>
              <a:buClrTx/>
              <a:buSzPct val="100000"/>
              <a:buFont typeface="Segoe UI Light" panose="020B0502040204020203" pitchFamily="34" charset="0"/>
              <a:buChar char="˗"/>
              <a:tabLst/>
              <a:defRPr sz="2000" spc="0" baseline="0">
                <a:gradFill>
                  <a:gsLst>
                    <a:gs pos="0">
                      <a:srgbClr val="505050"/>
                    </a:gs>
                    <a:gs pos="100000">
                      <a:srgbClr val="505050"/>
                    </a:gs>
                  </a:gsLst>
                  <a:lin ang="5400000" scaled="1"/>
                </a:gradFill>
                <a:latin typeface="+mj-lt"/>
              </a:defRPr>
            </a:lvl1pPr>
          </a:lstStyle>
          <a:p>
            <a:r>
              <a:rPr lang="en-US" spc="0" dirty="0"/>
              <a:t>Additional information goes here, set in Segoe UI Light 20pt</a:t>
            </a:r>
          </a:p>
          <a:p>
            <a:pPr marL="342900" indent="-342900">
              <a:buSzPct val="100000"/>
              <a:buFont typeface="Segoe UI Light" panose="020B0502040204020203" pitchFamily="34" charset="0"/>
              <a:buChar char="˗"/>
            </a:pPr>
            <a:r>
              <a:rPr lang="en-US" spc="0" dirty="0"/>
              <a:t>Bullet points go here</a:t>
            </a:r>
          </a:p>
          <a:p>
            <a:pPr marL="342900" indent="-342900">
              <a:buSzPct val="100000"/>
              <a:buFont typeface="Segoe UI Light" panose="020B0502040204020203" pitchFamily="34" charset="0"/>
              <a:buChar char="˗"/>
            </a:pPr>
            <a:r>
              <a:rPr lang="en-US" spc="0" dirty="0"/>
              <a:t>Bullet points go here</a:t>
            </a:r>
            <a:endParaRPr lang="en-US" dirty="0">
              <a:latin typeface="Segoe Pro Light" panose="020B0302040504020203" pitchFamily="34" charset="0"/>
            </a:endParaRPr>
          </a:p>
          <a:p>
            <a:pPr marL="342900" indent="-342900">
              <a:buSzPct val="100000"/>
              <a:buFont typeface="Segoe UI Light" panose="020B0502040204020203" pitchFamily="34" charset="0"/>
              <a:buChar char="˗"/>
            </a:pPr>
            <a:r>
              <a:rPr lang="en-US" spc="0" dirty="0"/>
              <a:t>Bullet points go here</a:t>
            </a:r>
          </a:p>
        </p:txBody>
      </p:sp>
    </p:spTree>
    <p:extLst>
      <p:ext uri="{BB962C8B-B14F-4D97-AF65-F5344CB8AC3E}">
        <p14:creationId xmlns:p14="http://schemas.microsoft.com/office/powerpoint/2010/main" val="714042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ay">
    <p:bg>
      <p:bgPr>
        <a:solidFill>
          <a:schemeClr val="tx1"/>
        </a:solidFill>
        <a:effectLst/>
      </p:bgPr>
    </p:bg>
    <p:spTree>
      <p:nvGrpSpPr>
        <p:cNvPr id="1" name=""/>
        <p:cNvGrpSpPr/>
        <p:nvPr/>
      </p:nvGrpSpPr>
      <p:grpSpPr>
        <a:xfrm>
          <a:off x="0" y="0"/>
          <a:ext cx="0" cy="0"/>
          <a:chOff x="0" y="0"/>
          <a:chExt cx="0" cy="0"/>
        </a:xfrm>
      </p:grpSpPr>
      <p:sp>
        <p:nvSpPr>
          <p:cNvPr id="4" name="Text Placeholder 5"/>
          <p:cNvSpPr>
            <a:spLocks noGrp="1"/>
          </p:cNvSpPr>
          <p:nvPr>
            <p:ph type="body" sz="quarter" idx="10" hasCustomPrompt="1"/>
          </p:nvPr>
        </p:nvSpPr>
        <p:spPr>
          <a:xfrm>
            <a:off x="762000" y="571500"/>
            <a:ext cx="9899053" cy="502708"/>
          </a:xfrm>
          <a:prstGeom prst="rect">
            <a:avLst/>
          </a:prstGeom>
        </p:spPr>
        <p:txBody>
          <a:bodyPr vert="horz" lIns="0" tIns="0" rIns="0" bIns="0"/>
          <a:lstStyle>
            <a:lvl1pPr marL="0" indent="0">
              <a:buNone/>
              <a:defRPr spc="0" baseline="0">
                <a:solidFill>
                  <a:schemeClr val="bg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One column — Headline in Segoe UI 28pt</a:t>
            </a:r>
          </a:p>
        </p:txBody>
      </p:sp>
      <p:sp>
        <p:nvSpPr>
          <p:cNvPr id="5" name="Text Placeholder 7"/>
          <p:cNvSpPr>
            <a:spLocks noGrp="1"/>
          </p:cNvSpPr>
          <p:nvPr>
            <p:ph type="body" sz="quarter" idx="11" hasCustomPrompt="1"/>
          </p:nvPr>
        </p:nvSpPr>
        <p:spPr>
          <a:xfrm>
            <a:off x="762000" y="1143000"/>
            <a:ext cx="9899053" cy="526520"/>
          </a:xfrm>
          <a:prstGeom prst="rect">
            <a:avLst/>
          </a:prstGeom>
        </p:spPr>
        <p:txBody>
          <a:bodyPr vert="horz" lIns="0" tIns="0" rIns="0" bIns="0"/>
          <a:lstStyle>
            <a:lvl1pPr marL="0" indent="0">
              <a:buNone/>
              <a:defRPr sz="2000" spc="0" baseline="0">
                <a:gradFill>
                  <a:gsLst>
                    <a:gs pos="0">
                      <a:schemeClr val="bg1"/>
                    </a:gs>
                    <a:gs pos="100000">
                      <a:schemeClr val="bg1"/>
                    </a:gs>
                  </a:gsLst>
                  <a:lin ang="5400000" scaled="1"/>
                </a:gradFill>
                <a:latin typeface="+mn-lt"/>
              </a:defRPr>
            </a:lvl1pPr>
          </a:lstStyle>
          <a:p>
            <a:pPr lvl="0"/>
            <a:r>
              <a:rPr lang="en-US" dirty="0"/>
              <a:t>Subhead goes here, set in Segoe UI 20pt</a:t>
            </a:r>
          </a:p>
        </p:txBody>
      </p:sp>
      <p:sp>
        <p:nvSpPr>
          <p:cNvPr id="6" name="Text Placeholder 11"/>
          <p:cNvSpPr>
            <a:spLocks noGrp="1"/>
          </p:cNvSpPr>
          <p:nvPr>
            <p:ph type="body" sz="quarter" idx="12" hasCustomPrompt="1"/>
          </p:nvPr>
        </p:nvSpPr>
        <p:spPr>
          <a:xfrm>
            <a:off x="762000" y="1719075"/>
            <a:ext cx="9899053" cy="3689879"/>
          </a:xfrm>
          <a:prstGeom prst="rect">
            <a:avLst/>
          </a:prstGeom>
        </p:spPr>
        <p:txBody>
          <a:bodyPr vert="horz" lIns="0" tIns="0" rIns="0" bIns="0"/>
          <a:lstStyle>
            <a:lvl1pPr marL="0" indent="0">
              <a:buNone/>
              <a:defRPr sz="2000" spc="0" baseline="0">
                <a:gradFill>
                  <a:gsLst>
                    <a:gs pos="0">
                      <a:schemeClr val="bg1"/>
                    </a:gs>
                    <a:gs pos="100000">
                      <a:schemeClr val="bg1"/>
                    </a:gs>
                  </a:gsLst>
                  <a:lin ang="5400000" scaled="1"/>
                </a:gradFill>
                <a:latin typeface="+mj-lt"/>
              </a:defRPr>
            </a:lvl1pPr>
          </a:lstStyle>
          <a:p>
            <a:pPr lvl="0"/>
            <a:r>
              <a:rPr lang="en-US" dirty="0"/>
              <a:t>Body copy goes here, set in Segoe UI Light 20pt</a:t>
            </a:r>
          </a:p>
        </p:txBody>
      </p:sp>
      <p:sp>
        <p:nvSpPr>
          <p:cNvPr id="10" name="Picture Placeholder 5"/>
          <p:cNvSpPr>
            <a:spLocks noGrp="1"/>
          </p:cNvSpPr>
          <p:nvPr>
            <p:ph type="pic" sz="quarter" idx="13" hasCustomPrompt="1"/>
          </p:nvPr>
        </p:nvSpPr>
        <p:spPr>
          <a:xfrm>
            <a:off x="8382000" y="6286500"/>
            <a:ext cx="3048000" cy="457200"/>
          </a:xfrm>
          <a:prstGeom prst="rect">
            <a:avLst/>
          </a:prstGeom>
          <a:noFill/>
        </p:spPr>
        <p:txBody>
          <a:bodyPr lIns="0" tIns="0" rIns="0" bIns="0" anchor="ctr" anchorCtr="0">
            <a:noAutofit/>
          </a:bodyPr>
          <a:lstStyle>
            <a:lvl1pPr marL="0" indent="0" algn="ctr">
              <a:buFontTx/>
              <a:buNone/>
              <a:defRPr sz="2000" b="0" spc="0" baseline="0">
                <a:solidFill>
                  <a:srgbClr val="E81123"/>
                </a:solidFill>
                <a:latin typeface="+mn-lt"/>
                <a:ea typeface="Segoe UI" pitchFamily="34" charset="0"/>
                <a:cs typeface="Segoe UI" pitchFamily="34" charset="0"/>
              </a:defRPr>
            </a:lvl1pPr>
          </a:lstStyle>
          <a:p>
            <a:r>
              <a:rPr lang="en-US" dirty="0"/>
              <a:t>Click icon to add Your Logo</a:t>
            </a:r>
          </a:p>
        </p:txBody>
      </p:sp>
      <p:pic>
        <p:nvPicPr>
          <p:cNvPr id="7" name="Picture 6"/>
          <p:cNvPicPr>
            <a:picLocks noChangeAspect="1"/>
          </p:cNvPicPr>
          <p:nvPr userDrawn="1"/>
        </p:nvPicPr>
        <p:blipFill>
          <a:blip r:embed="rId2"/>
          <a:stretch>
            <a:fillRect/>
          </a:stretch>
        </p:blipFill>
        <p:spPr>
          <a:xfrm>
            <a:off x="275877" y="6096000"/>
            <a:ext cx="936734" cy="502788"/>
          </a:xfrm>
          <a:prstGeom prst="rect">
            <a:avLst/>
          </a:prstGeom>
        </p:spPr>
      </p:pic>
    </p:spTree>
    <p:extLst>
      <p:ext uri="{BB962C8B-B14F-4D97-AF65-F5344CB8AC3E}">
        <p14:creationId xmlns:p14="http://schemas.microsoft.com/office/powerpoint/2010/main" val="1834269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13" hasCustomPrompt="1"/>
          </p:nvPr>
        </p:nvSpPr>
        <p:spPr>
          <a:xfrm>
            <a:off x="8382000" y="6286500"/>
            <a:ext cx="3048000" cy="457200"/>
          </a:xfrm>
          <a:prstGeom prst="rect">
            <a:avLst/>
          </a:prstGeom>
          <a:noFill/>
        </p:spPr>
        <p:txBody>
          <a:bodyPr lIns="0" tIns="0" rIns="0" bIns="0" anchor="ctr" anchorCtr="0">
            <a:noAutofit/>
          </a:bodyPr>
          <a:lstStyle>
            <a:lvl1pPr marL="0" indent="0" algn="ctr">
              <a:buFontTx/>
              <a:buNone/>
              <a:defRPr sz="2000" b="0" spc="0" baseline="0">
                <a:solidFill>
                  <a:srgbClr val="E81123"/>
                </a:solidFill>
                <a:latin typeface="+mn-lt"/>
                <a:ea typeface="Segoe UI" pitchFamily="34" charset="0"/>
                <a:cs typeface="Segoe UI" pitchFamily="34" charset="0"/>
              </a:defRPr>
            </a:lvl1pPr>
          </a:lstStyle>
          <a:p>
            <a:r>
              <a:rPr lang="en-US" dirty="0"/>
              <a:t>Click icon to add Your Logo</a:t>
            </a:r>
          </a:p>
        </p:txBody>
      </p:sp>
      <p:sp>
        <p:nvSpPr>
          <p:cNvPr id="9" name="Text Placeholder 5"/>
          <p:cNvSpPr>
            <a:spLocks noGrp="1"/>
          </p:cNvSpPr>
          <p:nvPr>
            <p:ph type="body" sz="quarter" idx="10" hasCustomPrompt="1"/>
          </p:nvPr>
        </p:nvSpPr>
        <p:spPr>
          <a:xfrm>
            <a:off x="762000" y="571500"/>
            <a:ext cx="10661904" cy="502708"/>
          </a:xfrm>
          <a:prstGeom prst="rect">
            <a:avLst/>
          </a:prstGeom>
        </p:spPr>
        <p:txBody>
          <a:bodyPr vert="horz" lIns="0" tIns="0" rIns="0" bIns="0"/>
          <a:lstStyle>
            <a:lvl1pPr marL="0" indent="0">
              <a:buNone/>
              <a:defRPr spc="0" baseline="0">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Two column — Headline in Segoe UI 28pt</a:t>
            </a:r>
          </a:p>
        </p:txBody>
      </p:sp>
      <p:sp>
        <p:nvSpPr>
          <p:cNvPr id="10" name="Text Placeholder 7"/>
          <p:cNvSpPr>
            <a:spLocks noGrp="1"/>
          </p:cNvSpPr>
          <p:nvPr>
            <p:ph type="body" sz="quarter" idx="11" hasCustomPrompt="1"/>
          </p:nvPr>
        </p:nvSpPr>
        <p:spPr>
          <a:xfrm>
            <a:off x="768096" y="1143000"/>
            <a:ext cx="10661904" cy="526520"/>
          </a:xfrm>
          <a:prstGeom prst="rect">
            <a:avLst/>
          </a:prstGeom>
        </p:spPr>
        <p:txBody>
          <a:bodyPr vert="horz" lIns="0" tIns="0" rIns="0" bIns="0"/>
          <a:lstStyle>
            <a:lvl1pPr marL="0" indent="0">
              <a:buNone/>
              <a:defRPr sz="2000" spc="0" baseline="0">
                <a:solidFill>
                  <a:schemeClr val="tx1"/>
                </a:solidFill>
                <a:latin typeface="+mn-lt"/>
              </a:defRPr>
            </a:lvl1pPr>
          </a:lstStyle>
          <a:p>
            <a:pPr lvl="0"/>
            <a:r>
              <a:rPr lang="en-US" dirty="0"/>
              <a:t>Subhead goes here, set in Segoe UI 20pt</a:t>
            </a:r>
          </a:p>
        </p:txBody>
      </p:sp>
      <p:sp>
        <p:nvSpPr>
          <p:cNvPr id="11" name="Text Placeholder 11"/>
          <p:cNvSpPr>
            <a:spLocks noGrp="1"/>
          </p:cNvSpPr>
          <p:nvPr>
            <p:ph type="body" sz="quarter" idx="12" hasCustomPrompt="1"/>
          </p:nvPr>
        </p:nvSpPr>
        <p:spPr>
          <a:xfrm>
            <a:off x="768947" y="1722967"/>
            <a:ext cx="4980127" cy="3689879"/>
          </a:xfrm>
          <a:prstGeom prst="rect">
            <a:avLst/>
          </a:prstGeom>
        </p:spPr>
        <p:txBody>
          <a:bodyPr vert="horz" lIns="0" tIns="0" rIns="0" bIns="0"/>
          <a:lstStyle>
            <a:lvl1pPr marL="0" indent="0">
              <a:spcBef>
                <a:spcPts val="0"/>
              </a:spcBef>
              <a:spcAft>
                <a:spcPts val="600"/>
              </a:spcAft>
              <a:buNone/>
              <a:defRPr sz="2000" spc="0" baseline="0">
                <a:solidFill>
                  <a:schemeClr val="tx1"/>
                </a:solidFill>
                <a:latin typeface="+mj-lt"/>
              </a:defRPr>
            </a:lvl1pPr>
          </a:lstStyle>
          <a:p>
            <a:pPr lvl="0"/>
            <a:r>
              <a:rPr lang="en-US" dirty="0"/>
              <a:t>Body copy goes here, set in Segoe UI Light 20pt</a:t>
            </a:r>
          </a:p>
        </p:txBody>
      </p:sp>
      <p:sp>
        <p:nvSpPr>
          <p:cNvPr id="12" name="Text Placeholder 11"/>
          <p:cNvSpPr>
            <a:spLocks noGrp="1"/>
          </p:cNvSpPr>
          <p:nvPr>
            <p:ph type="body" sz="quarter" idx="14" hasCustomPrompt="1"/>
          </p:nvPr>
        </p:nvSpPr>
        <p:spPr>
          <a:xfrm>
            <a:off x="6095999" y="1722967"/>
            <a:ext cx="5005660" cy="3689879"/>
          </a:xfrm>
          <a:prstGeom prst="rect">
            <a:avLst/>
          </a:prstGeom>
        </p:spPr>
        <p:txBody>
          <a:bodyPr vert="horz" lIns="0" tIns="0" rIns="0" bIns="0"/>
          <a:lstStyle>
            <a:lvl1pPr marL="0" indent="0">
              <a:spcBef>
                <a:spcPts val="0"/>
              </a:spcBef>
              <a:spcAft>
                <a:spcPts val="600"/>
              </a:spcAft>
              <a:buNone/>
              <a:defRPr sz="2000" spc="0" baseline="0">
                <a:solidFill>
                  <a:schemeClr val="tx1"/>
                </a:solidFill>
                <a:latin typeface="+mj-lt"/>
              </a:defRPr>
            </a:lvl1pPr>
          </a:lstStyle>
          <a:p>
            <a:pPr lvl="0"/>
            <a:r>
              <a:rPr lang="en-US" dirty="0"/>
              <a:t>Body copy goes here, set in Segoe UI Light 20pt</a:t>
            </a:r>
          </a:p>
        </p:txBody>
      </p:sp>
      <p:pic>
        <p:nvPicPr>
          <p:cNvPr id="14" name="Picture 13"/>
          <p:cNvPicPr>
            <a:picLocks noChangeAspect="1"/>
          </p:cNvPicPr>
          <p:nvPr userDrawn="1"/>
        </p:nvPicPr>
        <p:blipFill>
          <a:blip r:embed="rId2"/>
          <a:stretch>
            <a:fillRect/>
          </a:stretch>
        </p:blipFill>
        <p:spPr>
          <a:xfrm>
            <a:off x="275877" y="6096000"/>
            <a:ext cx="936734" cy="502788"/>
          </a:xfrm>
          <a:prstGeom prst="rect">
            <a:avLst/>
          </a:prstGeom>
        </p:spPr>
      </p:pic>
    </p:spTree>
    <p:extLst>
      <p:ext uri="{BB962C8B-B14F-4D97-AF65-F5344CB8AC3E}">
        <p14:creationId xmlns:p14="http://schemas.microsoft.com/office/powerpoint/2010/main" val="13305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Picture Placeholder 5"/>
          <p:cNvSpPr>
            <a:spLocks noGrp="1"/>
          </p:cNvSpPr>
          <p:nvPr>
            <p:ph type="pic" sz="quarter" idx="13" hasCustomPrompt="1"/>
          </p:nvPr>
        </p:nvSpPr>
        <p:spPr>
          <a:xfrm>
            <a:off x="8382000" y="6286500"/>
            <a:ext cx="3048000" cy="457200"/>
          </a:xfrm>
          <a:prstGeom prst="rect">
            <a:avLst/>
          </a:prstGeom>
          <a:noFill/>
        </p:spPr>
        <p:txBody>
          <a:bodyPr lIns="0" tIns="0" rIns="0" bIns="0" anchor="ctr" anchorCtr="0">
            <a:noAutofit/>
          </a:bodyPr>
          <a:lstStyle>
            <a:lvl1pPr marL="0" indent="0" algn="ctr">
              <a:buFontTx/>
              <a:buNone/>
              <a:defRPr sz="2000" b="0" spc="0" baseline="0">
                <a:solidFill>
                  <a:srgbClr val="E81123"/>
                </a:solidFill>
                <a:latin typeface="+mn-lt"/>
                <a:ea typeface="Segoe UI" pitchFamily="34" charset="0"/>
                <a:cs typeface="Segoe UI" pitchFamily="34" charset="0"/>
              </a:defRPr>
            </a:lvl1pPr>
          </a:lstStyle>
          <a:p>
            <a:r>
              <a:rPr lang="en-US" dirty="0"/>
              <a:t>Click icon to add Your Logo</a:t>
            </a:r>
          </a:p>
        </p:txBody>
      </p:sp>
      <p:sp>
        <p:nvSpPr>
          <p:cNvPr id="9" name="Text Placeholder 5"/>
          <p:cNvSpPr>
            <a:spLocks noGrp="1"/>
          </p:cNvSpPr>
          <p:nvPr>
            <p:ph type="body" sz="quarter" idx="10" hasCustomPrompt="1"/>
          </p:nvPr>
        </p:nvSpPr>
        <p:spPr>
          <a:xfrm>
            <a:off x="762000" y="571500"/>
            <a:ext cx="10661904" cy="502708"/>
          </a:xfrm>
          <a:prstGeom prst="rect">
            <a:avLst/>
          </a:prstGeom>
        </p:spPr>
        <p:txBody>
          <a:bodyPr vert="horz" lIns="0" tIns="0" rIns="0" bIns="0"/>
          <a:lstStyle>
            <a:lvl1pPr marL="0" indent="0">
              <a:buNone/>
              <a:defRPr spc="0" baseline="0">
                <a:gradFill>
                  <a:gsLst>
                    <a:gs pos="0">
                      <a:srgbClr val="505050"/>
                    </a:gs>
                    <a:gs pos="100000">
                      <a:srgbClr val="505050"/>
                    </a:gs>
                  </a:gsLst>
                  <a:lin ang="5400000" scaled="1"/>
                </a:gra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Standard slide — Headline in Segoe UI 28pt</a:t>
            </a:r>
          </a:p>
        </p:txBody>
      </p:sp>
      <p:sp>
        <p:nvSpPr>
          <p:cNvPr id="10" name="Text Placeholder 7"/>
          <p:cNvSpPr>
            <a:spLocks noGrp="1"/>
          </p:cNvSpPr>
          <p:nvPr>
            <p:ph type="body" sz="quarter" idx="11" hasCustomPrompt="1"/>
          </p:nvPr>
        </p:nvSpPr>
        <p:spPr>
          <a:xfrm>
            <a:off x="768096" y="1143000"/>
            <a:ext cx="10661904" cy="526520"/>
          </a:xfrm>
          <a:prstGeom prst="rect">
            <a:avLst/>
          </a:prstGeom>
        </p:spPr>
        <p:txBody>
          <a:bodyPr vert="horz" lIns="0" tIns="0" rIns="0" bIns="0"/>
          <a:lstStyle>
            <a:lvl1pPr marL="0" indent="0">
              <a:buNone/>
              <a:defRPr sz="2000" spc="0" baseline="0">
                <a:gradFill>
                  <a:gsLst>
                    <a:gs pos="0">
                      <a:srgbClr val="505050"/>
                    </a:gs>
                    <a:gs pos="100000">
                      <a:srgbClr val="505050"/>
                    </a:gs>
                  </a:gsLst>
                  <a:lin ang="5400000" scaled="1"/>
                </a:gradFill>
                <a:latin typeface="+mn-lt"/>
              </a:defRPr>
            </a:lvl1pPr>
          </a:lstStyle>
          <a:p>
            <a:pPr lvl="0"/>
            <a:r>
              <a:rPr lang="en-US" dirty="0"/>
              <a:t>Subhead goes here, set in Segoe UI 20pt</a:t>
            </a:r>
          </a:p>
        </p:txBody>
      </p:sp>
      <p:sp>
        <p:nvSpPr>
          <p:cNvPr id="11" name="Text Placeholder 11"/>
          <p:cNvSpPr>
            <a:spLocks noGrp="1"/>
          </p:cNvSpPr>
          <p:nvPr>
            <p:ph type="body" sz="quarter" idx="12" hasCustomPrompt="1"/>
          </p:nvPr>
        </p:nvSpPr>
        <p:spPr>
          <a:xfrm>
            <a:off x="768947" y="1722967"/>
            <a:ext cx="4980127" cy="3689879"/>
          </a:xfrm>
          <a:prstGeom prst="rect">
            <a:avLst/>
          </a:prstGeom>
        </p:spPr>
        <p:txBody>
          <a:bodyPr vert="horz" lIns="0" tIns="0" rIns="0" bIns="0"/>
          <a:lstStyle>
            <a:lvl1pPr marL="0" indent="0">
              <a:spcBef>
                <a:spcPts val="0"/>
              </a:spcBef>
              <a:spcAft>
                <a:spcPts val="600"/>
              </a:spcAft>
              <a:buNone/>
              <a:defRPr sz="2000" spc="0" baseline="0">
                <a:gradFill>
                  <a:gsLst>
                    <a:gs pos="0">
                      <a:srgbClr val="505050"/>
                    </a:gs>
                    <a:gs pos="100000">
                      <a:srgbClr val="505050"/>
                    </a:gs>
                  </a:gsLst>
                  <a:lin ang="5400000" scaled="1"/>
                </a:gradFill>
                <a:latin typeface="+mj-lt"/>
              </a:defRPr>
            </a:lvl1pPr>
          </a:lstStyle>
          <a:p>
            <a:pPr lvl="0"/>
            <a:r>
              <a:rPr lang="en-US" dirty="0"/>
              <a:t>Body copy goes here, set in Segoe UI Light 20pt</a:t>
            </a:r>
          </a:p>
        </p:txBody>
      </p:sp>
      <p:sp>
        <p:nvSpPr>
          <p:cNvPr id="12" name="Text Placeholder 11"/>
          <p:cNvSpPr>
            <a:spLocks noGrp="1"/>
          </p:cNvSpPr>
          <p:nvPr>
            <p:ph type="body" sz="quarter" idx="14" hasCustomPrompt="1"/>
          </p:nvPr>
        </p:nvSpPr>
        <p:spPr>
          <a:xfrm>
            <a:off x="6095999" y="1722967"/>
            <a:ext cx="5005660" cy="3689879"/>
          </a:xfrm>
          <a:prstGeom prst="rect">
            <a:avLst/>
          </a:prstGeom>
        </p:spPr>
        <p:txBody>
          <a:bodyPr vert="horz" lIns="0" tIns="0" rIns="0" bIns="0"/>
          <a:lstStyle>
            <a:lvl1pPr marL="0" indent="0">
              <a:spcBef>
                <a:spcPts val="0"/>
              </a:spcBef>
              <a:spcAft>
                <a:spcPts val="600"/>
              </a:spcAft>
              <a:buNone/>
              <a:defRPr sz="2000" spc="0" baseline="0">
                <a:gradFill>
                  <a:gsLst>
                    <a:gs pos="0">
                      <a:srgbClr val="505050"/>
                    </a:gs>
                    <a:gs pos="100000">
                      <a:srgbClr val="505050"/>
                    </a:gs>
                  </a:gsLst>
                  <a:lin ang="5400000" scaled="1"/>
                </a:gradFill>
                <a:latin typeface="+mj-lt"/>
              </a:defRPr>
            </a:lvl1pPr>
          </a:lstStyle>
          <a:p>
            <a:pPr lvl="0"/>
            <a:r>
              <a:rPr lang="en-US" dirty="0"/>
              <a:t>Body copy goes here, set in Segoe UI Light 20pt</a:t>
            </a:r>
          </a:p>
        </p:txBody>
      </p:sp>
    </p:spTree>
    <p:extLst>
      <p:ext uri="{BB962C8B-B14F-4D97-AF65-F5344CB8AC3E}">
        <p14:creationId xmlns:p14="http://schemas.microsoft.com/office/powerpoint/2010/main" val="32465611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ack Cover">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309644" y="5726479"/>
            <a:ext cx="3876034" cy="738664"/>
          </a:xfrm>
          <a:prstGeom prst="rect">
            <a:avLst/>
          </a:prstGeom>
          <a:noFill/>
        </p:spPr>
        <p:txBody>
          <a:bodyPr wrap="square" lIns="0" tIns="0" rIns="0" bIns="0" rtlCol="0" anchor="b" anchorCtr="0">
            <a:noAutofit/>
          </a:bodyPr>
          <a:lstStyle/>
          <a:p>
            <a:r>
              <a:rPr lang="en-US" sz="800" dirty="0">
                <a:solidFill>
                  <a:schemeClr val="bg1"/>
                </a:solidFill>
                <a:latin typeface="Segoe UI"/>
                <a:cs typeface="Segoe UI"/>
              </a:rPr>
              <a:t>© 2018 Microsoft Corporation. All rights reserved. Microsoft, Windows, and other product names are or may be registered trademarks and/or trademarks in the U.S. and/or other countries.</a:t>
            </a:r>
          </a:p>
          <a:p>
            <a:endParaRPr lang="en-US" sz="800" dirty="0">
              <a:solidFill>
                <a:schemeClr val="bg1"/>
              </a:solidFill>
              <a:latin typeface="Segoe UI"/>
              <a:cs typeface="Segoe UI"/>
            </a:endParaRPr>
          </a:p>
          <a:p>
            <a:r>
              <a:rPr lang="en-US" sz="800" dirty="0">
                <a:solidFill>
                  <a:schemeClr val="bg1"/>
                </a:solidFill>
                <a:latin typeface="Segoe UI"/>
                <a:cs typeface="Segoe UI"/>
              </a:rPr>
              <a:t>The information herein is for informational purposes only and represents</a:t>
            </a:r>
            <a:r>
              <a:rPr lang="en-US" sz="800" baseline="0" dirty="0">
                <a:solidFill>
                  <a:schemeClr val="bg1"/>
                </a:solidFill>
                <a:latin typeface="Segoe UI"/>
                <a:cs typeface="Segoe UI"/>
              </a:rPr>
              <a:t> </a:t>
            </a:r>
            <a:r>
              <a:rPr lang="en-US" sz="800" dirty="0">
                <a:solidFill>
                  <a:schemeClr val="bg1"/>
                </a:solidFill>
                <a:latin typeface="Segoe UI"/>
                <a:cs typeface="Segoe UI"/>
              </a:rPr>
              <a:t>the current view of Microsoft Corporation as of the date of this presentation.</a:t>
            </a:r>
          </a:p>
        </p:txBody>
      </p:sp>
      <p:sp>
        <p:nvSpPr>
          <p:cNvPr id="6" name="TextBox 5"/>
          <p:cNvSpPr txBox="1"/>
          <p:nvPr userDrawn="1"/>
        </p:nvSpPr>
        <p:spPr>
          <a:xfrm>
            <a:off x="4454396" y="5726480"/>
            <a:ext cx="3876034" cy="854833"/>
          </a:xfrm>
          <a:prstGeom prst="rect">
            <a:avLst/>
          </a:prstGeom>
          <a:noFill/>
        </p:spPr>
        <p:txBody>
          <a:bodyPr wrap="square" lIns="0" tIns="0" rIns="0" bIns="0" rtlCol="0" anchor="t" anchorCtr="0">
            <a:noAutofit/>
          </a:bodyPr>
          <a:lstStyle/>
          <a:p>
            <a:r>
              <a:rPr lang="en-US" sz="800" dirty="0">
                <a:solidFill>
                  <a:schemeClr val="bg1"/>
                </a:solidFill>
                <a:latin typeface="Segoe UI"/>
                <a:cs typeface="Segoe UI"/>
              </a:rPr>
              <a:t>Because Microsoft must respond to changing market conditions, it should not </a:t>
            </a:r>
            <a:br>
              <a:rPr lang="en-US" sz="800" dirty="0">
                <a:solidFill>
                  <a:schemeClr val="bg1"/>
                </a:solidFill>
                <a:latin typeface="Segoe UI"/>
                <a:cs typeface="Segoe UI"/>
              </a:rPr>
            </a:br>
            <a:r>
              <a:rPr lang="en-US" sz="800" dirty="0">
                <a:solidFill>
                  <a:schemeClr val="bg1"/>
                </a:solidFill>
                <a:latin typeface="Segoe UI"/>
                <a:cs typeface="Segoe UI"/>
              </a:rPr>
              <a:t>be interpreted as a commitment on the part of Microsoft, and Microsoft cannot guarantee the accuracy of any information provided after the date</a:t>
            </a:r>
            <a:br>
              <a:rPr lang="en-US" sz="800" dirty="0">
                <a:solidFill>
                  <a:schemeClr val="bg1"/>
                </a:solidFill>
                <a:latin typeface="Segoe UI"/>
                <a:cs typeface="Segoe UI"/>
              </a:rPr>
            </a:br>
            <a:r>
              <a:rPr lang="en-US" sz="800" dirty="0">
                <a:solidFill>
                  <a:schemeClr val="bg1"/>
                </a:solidFill>
                <a:latin typeface="Segoe UI"/>
                <a:cs typeface="Segoe UI"/>
              </a:rPr>
              <a:t>of this presentation.</a:t>
            </a:r>
          </a:p>
          <a:p>
            <a:endParaRPr lang="en-US" sz="800" dirty="0">
              <a:solidFill>
                <a:schemeClr val="bg1"/>
              </a:solidFill>
              <a:latin typeface="Segoe UI"/>
              <a:cs typeface="Segoe UI"/>
            </a:endParaRPr>
          </a:p>
          <a:p>
            <a:r>
              <a:rPr lang="en-US" sz="800" dirty="0">
                <a:solidFill>
                  <a:schemeClr val="bg1"/>
                </a:solidFill>
                <a:latin typeface="Segoe UI"/>
                <a:cs typeface="Segoe UI"/>
              </a:rPr>
              <a:t>Microsoft MAKES NO WARRANTIES–EXPRESS, IMPLIED, OR STATUTORY–</a:t>
            </a:r>
            <a:br>
              <a:rPr lang="en-US" sz="800" dirty="0">
                <a:solidFill>
                  <a:schemeClr val="bg1"/>
                </a:solidFill>
                <a:latin typeface="Segoe UI"/>
                <a:cs typeface="Segoe UI"/>
              </a:rPr>
            </a:br>
            <a:r>
              <a:rPr lang="en-US" sz="800" dirty="0">
                <a:solidFill>
                  <a:schemeClr val="bg1"/>
                </a:solidFill>
                <a:latin typeface="Segoe UI"/>
                <a:cs typeface="Segoe UI"/>
              </a:rPr>
              <a:t>REGARDING THE NFORMATION IN THIS PRESENTATION. </a:t>
            </a:r>
          </a:p>
        </p:txBody>
      </p:sp>
      <p:pic>
        <p:nvPicPr>
          <p:cNvPr id="8" name="Picture 7" descr="Bing_General_White.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2972574" cy="1593835"/>
          </a:xfrm>
          <a:prstGeom prst="rect">
            <a:avLst/>
          </a:prstGeom>
        </p:spPr>
      </p:pic>
      <p:pic>
        <p:nvPicPr>
          <p:cNvPr id="9" name="Picture 8" descr="MSFT_logo_rgb.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57209" y="6063605"/>
            <a:ext cx="1829276" cy="672820"/>
          </a:xfrm>
          <a:prstGeom prst="rect">
            <a:avLst/>
          </a:prstGeom>
        </p:spPr>
      </p:pic>
    </p:spTree>
    <p:extLst>
      <p:ext uri="{BB962C8B-B14F-4D97-AF65-F5344CB8AC3E}">
        <p14:creationId xmlns:p14="http://schemas.microsoft.com/office/powerpoint/2010/main" val="324313859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rtner 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762000" y="571500"/>
            <a:ext cx="4572000" cy="2857500"/>
          </a:xfrm>
          <a:prstGeom prst="rect">
            <a:avLst/>
          </a:prstGeom>
        </p:spPr>
        <p:txBody>
          <a:bodyPr lIns="0" tIns="0" rIns="0" bIns="0" anchor="t" anchorCtr="0"/>
          <a:lstStyle>
            <a:lvl1pPr marL="0" algn="l" defTabSz="914363" rtl="0" eaLnBrk="1" latinLnBrk="0" hangingPunct="1">
              <a:lnSpc>
                <a:spcPct val="90000"/>
              </a:lnSpc>
              <a:spcBef>
                <a:spcPct val="0"/>
              </a:spcBef>
              <a:defRPr lang="en-US" sz="4200" kern="1200" spc="0" baseline="0" dirty="0">
                <a:ln w="3175">
                  <a:noFill/>
                </a:ln>
                <a:solidFill>
                  <a:schemeClr val="tx1"/>
                </a:solidFill>
                <a:latin typeface="+mj-lt"/>
                <a:ea typeface="+mn-ea"/>
                <a:cs typeface="Arial" charset="0"/>
              </a:defRPr>
            </a:lvl1pPr>
          </a:lstStyle>
          <a:p>
            <a:r>
              <a:rPr lang="en-US" dirty="0"/>
              <a:t>Presentation Title</a:t>
            </a:r>
          </a:p>
        </p:txBody>
      </p:sp>
      <p:sp>
        <p:nvSpPr>
          <p:cNvPr id="11" name="Picture Placeholder 5"/>
          <p:cNvSpPr>
            <a:spLocks noGrp="1"/>
          </p:cNvSpPr>
          <p:nvPr>
            <p:ph type="pic" sz="quarter" idx="15" hasCustomPrompt="1"/>
          </p:nvPr>
        </p:nvSpPr>
        <p:spPr>
          <a:xfrm>
            <a:off x="8382000" y="571500"/>
            <a:ext cx="3048000" cy="457200"/>
          </a:xfrm>
          <a:prstGeom prst="rect">
            <a:avLst/>
          </a:prstGeom>
          <a:noFill/>
        </p:spPr>
        <p:txBody>
          <a:bodyPr lIns="0" tIns="0" rIns="0" bIns="0" anchor="ctr" anchorCtr="0">
            <a:noAutofit/>
          </a:bodyPr>
          <a:lstStyle>
            <a:lvl1pPr marL="0" indent="0" algn="ctr">
              <a:buFontTx/>
              <a:buNone/>
              <a:defRPr sz="2000" b="0" spc="0" baseline="0">
                <a:solidFill>
                  <a:srgbClr val="E81123"/>
                </a:solidFill>
                <a:latin typeface="+mn-lt"/>
                <a:ea typeface="Segoe UI" pitchFamily="34" charset="0"/>
                <a:cs typeface="Segoe UI" pitchFamily="34" charset="0"/>
              </a:defRPr>
            </a:lvl1pPr>
          </a:lstStyle>
          <a:p>
            <a:r>
              <a:rPr lang="en-US" dirty="0"/>
              <a:t>Click icon to add Your Logo</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1064" y="6321307"/>
            <a:ext cx="1248981" cy="502791"/>
          </a:xfrm>
          <a:prstGeom prst="rect">
            <a:avLst/>
          </a:prstGeom>
        </p:spPr>
      </p:pic>
      <p:sp>
        <p:nvSpPr>
          <p:cNvPr id="14" name="Text Placeholder 7"/>
          <p:cNvSpPr>
            <a:spLocks noGrp="1"/>
          </p:cNvSpPr>
          <p:nvPr>
            <p:ph type="body" sz="quarter" idx="11" hasCustomPrompt="1"/>
          </p:nvPr>
        </p:nvSpPr>
        <p:spPr>
          <a:xfrm>
            <a:off x="768096" y="5154386"/>
            <a:ext cx="10661904" cy="526520"/>
          </a:xfrm>
          <a:prstGeom prst="rect">
            <a:avLst/>
          </a:prstGeom>
        </p:spPr>
        <p:txBody>
          <a:bodyPr vert="horz" lIns="0" tIns="0" rIns="0" bIns="0"/>
          <a:lstStyle>
            <a:lvl1pPr marL="0" indent="0">
              <a:buNone/>
              <a:defRPr sz="2800" spc="0" baseline="0">
                <a:solidFill>
                  <a:schemeClr val="bg1"/>
                </a:solidFill>
                <a:latin typeface="+mj-lt"/>
              </a:defRPr>
            </a:lvl1pPr>
          </a:lstStyle>
          <a:p>
            <a:pPr lvl="0"/>
            <a:r>
              <a:rPr lang="en-US" dirty="0"/>
              <a:t>Name</a:t>
            </a:r>
          </a:p>
        </p:txBody>
      </p:sp>
      <p:sp>
        <p:nvSpPr>
          <p:cNvPr id="15" name="Text Placeholder 7"/>
          <p:cNvSpPr>
            <a:spLocks noGrp="1"/>
          </p:cNvSpPr>
          <p:nvPr>
            <p:ph type="body" sz="quarter" idx="16" hasCustomPrompt="1"/>
          </p:nvPr>
        </p:nvSpPr>
        <p:spPr>
          <a:xfrm>
            <a:off x="768096" y="5717784"/>
            <a:ext cx="10661904" cy="526520"/>
          </a:xfrm>
          <a:prstGeom prst="rect">
            <a:avLst/>
          </a:prstGeom>
        </p:spPr>
        <p:txBody>
          <a:bodyPr vert="horz" lIns="0" tIns="0" rIns="0" bIns="0"/>
          <a:lstStyle>
            <a:lvl1pPr marL="0" indent="0">
              <a:buNone/>
              <a:defRPr sz="2800" spc="0" baseline="0">
                <a:solidFill>
                  <a:schemeClr val="bg1"/>
                </a:solidFill>
                <a:latin typeface="+mj-lt"/>
              </a:defRPr>
            </a:lvl1pPr>
          </a:lstStyle>
          <a:p>
            <a:pPr lvl="0"/>
            <a:r>
              <a:rPr lang="en-US" dirty="0"/>
              <a:t>Title</a:t>
            </a:r>
          </a:p>
        </p:txBody>
      </p:sp>
      <p:sp>
        <p:nvSpPr>
          <p:cNvPr id="5" name="Content Placeholder 4"/>
          <p:cNvSpPr>
            <a:spLocks noGrp="1"/>
          </p:cNvSpPr>
          <p:nvPr>
            <p:ph sz="quarter" idx="17"/>
          </p:nvPr>
        </p:nvSpPr>
        <p:spPr>
          <a:xfrm>
            <a:off x="5597525" y="2605088"/>
            <a:ext cx="9144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4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6208" y="2394244"/>
            <a:ext cx="4605935" cy="2064706"/>
          </a:xfrm>
          <a:prstGeom prst="rect">
            <a:avLst/>
          </a:prstGeom>
        </p:spPr>
      </p:pic>
      <p:sp>
        <p:nvSpPr>
          <p:cNvPr id="5" name="Text Box 3"/>
          <p:cNvSpPr txBox="1">
            <a:spLocks noChangeArrowheads="1"/>
          </p:cNvSpPr>
          <p:nvPr userDrawn="1"/>
        </p:nvSpPr>
        <p:spPr bwMode="blackWhite">
          <a:xfrm>
            <a:off x="304803" y="6332465"/>
            <a:ext cx="11617960" cy="222349"/>
          </a:xfrm>
          <a:prstGeom prst="rect">
            <a:avLst/>
          </a:prstGeom>
          <a:noFill/>
          <a:ln w="12700">
            <a:noFill/>
            <a:miter lim="800000"/>
            <a:headEnd type="none" w="sm" len="sm"/>
            <a:tailEnd type="none" w="sm" len="sm"/>
          </a:ln>
          <a:effectLst/>
        </p:spPr>
        <p:txBody>
          <a:bodyPr vert="horz" wrap="square" lIns="171495" tIns="80699" rIns="100874" bIns="80699" numCol="1" anchor="t" anchorCtr="0" compatLnSpc="1">
            <a:prstTxWarp prst="textNoShape">
              <a:avLst/>
            </a:prstTxWarp>
            <a:spAutoFit/>
          </a:bodyPr>
          <a:lstStyle/>
          <a:p>
            <a:pPr defTabSz="514278" eaLnBrk="0" hangingPunct="0"/>
            <a:r>
              <a:rPr lang="en-US" sz="386"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612313" y="3145041"/>
            <a:ext cx="3437173" cy="705836"/>
          </a:xfrm>
          <a:prstGeom prst="rect">
            <a:avLst/>
          </a:prstGeom>
        </p:spPr>
      </p:pic>
    </p:spTree>
    <p:extLst>
      <p:ext uri="{BB962C8B-B14F-4D97-AF65-F5344CB8AC3E}">
        <p14:creationId xmlns:p14="http://schemas.microsoft.com/office/powerpoint/2010/main" val="2095241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5761" tIns="140609" rIns="175761" bIns="140609" numCol="1" anchor="t" anchorCtr="0" compatLnSpc="1">
            <a:prstTxWarp prst="textNoShape">
              <a:avLst/>
            </a:prstTxWarp>
            <a:spAutoFit/>
          </a:bodyPr>
          <a:lstStyle/>
          <a:p>
            <a:pPr defTabSz="895920" eaLnBrk="0" hangingPunct="0"/>
            <a:r>
              <a:rPr lang="en-US" sz="672"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368" y="2036428"/>
            <a:ext cx="3223263" cy="1730320"/>
          </a:xfrm>
          <a:prstGeom prst="rect">
            <a:avLst/>
          </a:prstGeom>
        </p:spPr>
      </p:pic>
      <p:sp>
        <p:nvSpPr>
          <p:cNvPr id="6" name="TextBox 5"/>
          <p:cNvSpPr txBox="1"/>
          <p:nvPr userDrawn="1"/>
        </p:nvSpPr>
        <p:spPr>
          <a:xfrm>
            <a:off x="4065207" y="3567224"/>
            <a:ext cx="4061586" cy="669927"/>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gradFill>
                  <a:gsLst>
                    <a:gs pos="21239">
                      <a:schemeClr val="tx1"/>
                    </a:gs>
                    <a:gs pos="56000">
                      <a:schemeClr val="tx1"/>
                    </a:gs>
                  </a:gsLst>
                  <a:lin ang="5400000" scaled="1"/>
                </a:gradFill>
              </a:rPr>
              <a:t>Bing Network. Be there.</a:t>
            </a:r>
          </a:p>
        </p:txBody>
      </p:sp>
    </p:spTree>
    <p:extLst>
      <p:ext uri="{BB962C8B-B14F-4D97-AF65-F5344CB8AC3E}">
        <p14:creationId xmlns:p14="http://schemas.microsoft.com/office/powerpoint/2010/main" val="2713454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5761" tIns="140609" rIns="175761" bIns="140609" numCol="1" anchor="t" anchorCtr="0" compatLnSpc="1">
            <a:prstTxWarp prst="textNoShape">
              <a:avLst/>
            </a:prstTxWarp>
            <a:spAutoFit/>
          </a:bodyPr>
          <a:lstStyle/>
          <a:p>
            <a:pPr defTabSz="895920" eaLnBrk="0" hangingPunct="0"/>
            <a:r>
              <a:rPr lang="en-US" sz="672"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960778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8.emf"/><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a:stretch>
            <a:fillRect/>
          </a:stretch>
        </p:blipFill>
        <p:spPr>
          <a:xfrm>
            <a:off x="275877" y="6096000"/>
            <a:ext cx="936734" cy="502789"/>
          </a:xfrm>
          <a:prstGeom prst="rect">
            <a:avLst/>
          </a:prstGeom>
        </p:spPr>
      </p:pic>
    </p:spTree>
    <p:extLst>
      <p:ext uri="{BB962C8B-B14F-4D97-AF65-F5344CB8AC3E}">
        <p14:creationId xmlns:p14="http://schemas.microsoft.com/office/powerpoint/2010/main" val="2520916587"/>
      </p:ext>
    </p:extLst>
  </p:cSld>
  <p:clrMap bg1="lt1" tx1="dk1" bg2="lt2" tx2="dk2" accent1="accent1" accent2="accent2" accent3="accent3" accent4="accent4" accent5="accent5" accent6="accent6" hlink="hlink" folHlink="folHlink"/>
  <p:sldLayoutIdLst>
    <p:sldLayoutId id="2147484029" r:id="rId1"/>
    <p:sldLayoutId id="2147484049" r:id="rId2"/>
    <p:sldLayoutId id="2147484059" r:id="rId3"/>
    <p:sldLayoutId id="2147484057" r:id="rId4"/>
    <p:sldLayoutId id="2147484148" r:id="rId5"/>
    <p:sldLayoutId id="2147484149" r:id="rId6"/>
  </p:sldLayoutIdLst>
  <p:transition>
    <p:fade/>
  </p:transition>
  <p:hf hdr="0" ftr="0" dt="0"/>
  <p:txStyles>
    <p:titleStyle>
      <a:lvl1pPr algn="l" defTabSz="914425" rtl="0" eaLnBrk="1" latinLnBrk="0" hangingPunct="1">
        <a:lnSpc>
          <a:spcPct val="90000"/>
        </a:lnSpc>
        <a:spcBef>
          <a:spcPct val="0"/>
        </a:spcBef>
        <a:buNone/>
        <a:defRPr lang="en-US" sz="4000" b="0" kern="1200" cap="none" spc="-100"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39747" marR="0" indent="-339747" algn="l" defTabSz="914425" rtl="0" eaLnBrk="1" fontAlgn="auto" latinLnBrk="0" hangingPunct="1">
        <a:lnSpc>
          <a:spcPct val="90000"/>
        </a:lnSpc>
        <a:spcBef>
          <a:spcPct val="20000"/>
        </a:spcBef>
        <a:spcAft>
          <a:spcPts val="0"/>
        </a:spcAft>
        <a:buClrTx/>
        <a:buSzPct val="90000"/>
        <a:buFont typeface="Arial" pitchFamily="34" charset="0"/>
        <a:buChar char="•"/>
        <a:tabLst/>
        <a:defRPr sz="2801" kern="1200" spc="-71" baseline="0">
          <a:gradFill>
            <a:gsLst>
              <a:gs pos="1250">
                <a:schemeClr val="bg2"/>
              </a:gs>
              <a:gs pos="100000">
                <a:schemeClr val="bg2"/>
              </a:gs>
            </a:gsLst>
            <a:lin ang="5400000" scaled="0"/>
          </a:gradFill>
          <a:latin typeface="+mj-lt"/>
          <a:ea typeface="+mn-ea"/>
          <a:cs typeface="+mn-cs"/>
        </a:defRPr>
      </a:lvl1pPr>
      <a:lvl2pPr marL="573126" marR="0" indent="-233379"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566"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798566" algn="l"/>
        </a:tabLst>
        <a:defRPr sz="2000" kern="1200" spc="0" baseline="0">
          <a:gradFill>
            <a:gsLst>
              <a:gs pos="1250">
                <a:schemeClr val="bg2"/>
              </a:gs>
              <a:gs pos="100000">
                <a:schemeClr val="bg2"/>
              </a:gs>
            </a:gsLst>
            <a:lin ang="5400000" scaled="0"/>
          </a:gradFill>
          <a:latin typeface="+mn-lt"/>
          <a:ea typeface="+mn-ea"/>
          <a:cs typeface="+mn-cs"/>
        </a:defRPr>
      </a:lvl3pPr>
      <a:lvl4pPr marL="1030357" marR="0" indent="-23179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795"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1255795" algn="l"/>
        </a:tabLst>
        <a:defRPr sz="1800" kern="1200" spc="0" baseline="0">
          <a:gradFill>
            <a:gsLst>
              <a:gs pos="1250">
                <a:schemeClr val="bg2"/>
              </a:gs>
              <a:gs pos="100000">
                <a:schemeClr val="bg2"/>
              </a:gs>
            </a:gsLst>
            <a:lin ang="5400000" scaled="0"/>
          </a:gradFill>
          <a:latin typeface="+mn-lt"/>
          <a:ea typeface="+mn-ea"/>
          <a:cs typeface="+mn-cs"/>
        </a:defRPr>
      </a:lvl5pPr>
      <a:lvl6pPr marL="251466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8"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4"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6" algn="l" defTabSz="914425" rtl="0" eaLnBrk="1" latinLnBrk="0" hangingPunct="1">
        <a:defRPr sz="1800" kern="1200">
          <a:solidFill>
            <a:schemeClr val="tx1"/>
          </a:solidFill>
          <a:latin typeface="+mn-lt"/>
          <a:ea typeface="+mn-ea"/>
          <a:cs typeface="+mn-cs"/>
        </a:defRPr>
      </a:lvl4pPr>
      <a:lvl5pPr marL="1828849" algn="l" defTabSz="914425" rtl="0" eaLnBrk="1" latinLnBrk="0" hangingPunct="1">
        <a:defRPr sz="1800" kern="1200">
          <a:solidFill>
            <a:schemeClr val="tx1"/>
          </a:solidFill>
          <a:latin typeface="+mn-lt"/>
          <a:ea typeface="+mn-ea"/>
          <a:cs typeface="+mn-cs"/>
        </a:defRPr>
      </a:lvl5pPr>
      <a:lvl6pPr marL="2286060" algn="l" defTabSz="914425" rtl="0" eaLnBrk="1" latinLnBrk="0" hangingPunct="1">
        <a:defRPr sz="1800" kern="1200">
          <a:solidFill>
            <a:schemeClr val="tx1"/>
          </a:solidFill>
          <a:latin typeface="+mn-lt"/>
          <a:ea typeface="+mn-ea"/>
          <a:cs typeface="+mn-cs"/>
        </a:defRPr>
      </a:lvl6pPr>
      <a:lvl7pPr marL="2743271" algn="l" defTabSz="914425" rtl="0" eaLnBrk="1" latinLnBrk="0" hangingPunct="1">
        <a:defRPr sz="1800" kern="1200">
          <a:solidFill>
            <a:schemeClr val="tx1"/>
          </a:solidFill>
          <a:latin typeface="+mn-lt"/>
          <a:ea typeface="+mn-ea"/>
          <a:cs typeface="+mn-cs"/>
        </a:defRPr>
      </a:lvl7pPr>
      <a:lvl8pPr marL="3200485" algn="l" defTabSz="914425" rtl="0" eaLnBrk="1" latinLnBrk="0" hangingPunct="1">
        <a:defRPr sz="1800" kern="1200">
          <a:solidFill>
            <a:schemeClr val="tx1"/>
          </a:solidFill>
          <a:latin typeface="+mn-lt"/>
          <a:ea typeface="+mn-ea"/>
          <a:cs typeface="+mn-cs"/>
        </a:defRPr>
      </a:lvl8pPr>
      <a:lvl9pPr marL="3657697"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pos="3360" userDrawn="1">
          <p15:clr>
            <a:srgbClr val="F26B43"/>
          </p15:clr>
        </p15:guide>
        <p15:guide id="3" pos="2880" userDrawn="1">
          <p15:clr>
            <a:srgbClr val="F26B43"/>
          </p15:clr>
        </p15:guide>
        <p15:guide id="4" pos="2400" userDrawn="1">
          <p15:clr>
            <a:srgbClr val="F26B43"/>
          </p15:clr>
        </p15:guide>
        <p15:guide id="5" pos="1920" userDrawn="1">
          <p15:clr>
            <a:srgbClr val="F26B43"/>
          </p15:clr>
        </p15:guide>
        <p15:guide id="6" pos="1440" userDrawn="1">
          <p15:clr>
            <a:srgbClr val="F26B43"/>
          </p15:clr>
        </p15:guide>
        <p15:guide id="7" pos="960" userDrawn="1">
          <p15:clr>
            <a:srgbClr val="F26B43"/>
          </p15:clr>
        </p15:guide>
        <p15:guide id="8" pos="480" userDrawn="1">
          <p15:clr>
            <a:srgbClr val="F26B43"/>
          </p15:clr>
        </p15:guide>
        <p15:guide id="9" pos="4320" userDrawn="1">
          <p15:clr>
            <a:srgbClr val="F26B43"/>
          </p15:clr>
        </p15:guide>
        <p15:guide id="10" pos="4800" userDrawn="1">
          <p15:clr>
            <a:srgbClr val="F26B43"/>
          </p15:clr>
        </p15:guide>
        <p15:guide id="11" pos="5280" userDrawn="1">
          <p15:clr>
            <a:srgbClr val="F26B43"/>
          </p15:clr>
        </p15:guide>
        <p15:guide id="12" pos="5760" userDrawn="1">
          <p15:clr>
            <a:srgbClr val="F26B43"/>
          </p15:clr>
        </p15:guide>
        <p15:guide id="13" pos="6240" userDrawn="1">
          <p15:clr>
            <a:srgbClr val="F26B43"/>
          </p15:clr>
        </p15:guide>
        <p15:guide id="14" pos="6720" userDrawn="1">
          <p15:clr>
            <a:srgbClr val="F26B43"/>
          </p15:clr>
        </p15:guide>
        <p15:guide id="15" pos="7200" userDrawn="1">
          <p15:clr>
            <a:srgbClr val="F26B43"/>
          </p15:clr>
        </p15:guide>
        <p15:guide id="16" orient="horz" pos="1920" userDrawn="1">
          <p15:clr>
            <a:srgbClr val="F26B43"/>
          </p15:clr>
        </p15:guide>
        <p15:guide id="17" orient="horz" pos="1440" userDrawn="1">
          <p15:clr>
            <a:srgbClr val="F26B43"/>
          </p15:clr>
        </p15:guide>
        <p15:guide id="18" orient="horz" pos="3840" userDrawn="1">
          <p15:clr>
            <a:srgbClr val="F26B43"/>
          </p15:clr>
        </p15:guide>
        <p15:guide id="19" orient="horz" pos="960" userDrawn="1">
          <p15:clr>
            <a:srgbClr val="F26B43"/>
          </p15:clr>
        </p15:guide>
        <p15:guide id="20" orient="horz" pos="480" userDrawn="1">
          <p15:clr>
            <a:srgbClr val="F26B43"/>
          </p15:clr>
        </p15:guide>
        <p15:guide id="22" orient="horz" pos="2880" userDrawn="1">
          <p15:clr>
            <a:srgbClr val="F26B43"/>
          </p15:clr>
        </p15:guide>
        <p15:guide id="23" orient="horz" pos="2400" userDrawn="1">
          <p15:clr>
            <a:srgbClr val="F26B43"/>
          </p15:clr>
        </p15:guide>
        <p15:guide id="24" orient="horz" pos="3360" userDrawn="1">
          <p15:clr>
            <a:srgbClr val="F26B43"/>
          </p15:clr>
        </p15:guide>
        <p15:guide id="25" pos="240" userDrawn="1">
          <p15:clr>
            <a:srgbClr val="F26B43"/>
          </p15:clr>
        </p15:guide>
        <p15:guide id="26" pos="7440" userDrawn="1">
          <p15:clr>
            <a:srgbClr val="F26B43"/>
          </p15:clr>
        </p15:guide>
        <p15:guide id="27" orient="horz" pos="240" userDrawn="1">
          <p15:clr>
            <a:srgbClr val="F26B43"/>
          </p15:clr>
        </p15:guide>
        <p15:guide id="28" orient="horz" pos="4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275877" y="6096000"/>
            <a:ext cx="936734" cy="502789"/>
          </a:xfrm>
          <a:prstGeom prst="rect">
            <a:avLst/>
          </a:prstGeom>
        </p:spPr>
      </p:pic>
    </p:spTree>
    <p:extLst>
      <p:ext uri="{BB962C8B-B14F-4D97-AF65-F5344CB8AC3E}">
        <p14:creationId xmlns:p14="http://schemas.microsoft.com/office/powerpoint/2010/main" val="2434008548"/>
      </p:ext>
    </p:extLst>
  </p:cSld>
  <p:clrMap bg1="lt1" tx1="dk1" bg2="lt2" tx2="dk2" accent1="accent1" accent2="accent2" accent3="accent3" accent4="accent4" accent5="accent5" accent6="accent6" hlink="hlink" folHlink="folHlink"/>
  <p:transition>
    <p:fade/>
  </p:transition>
  <p:hf hdr="0" ftr="0" dt="0"/>
  <p:txStyles>
    <p:titleStyle>
      <a:lvl1pPr algn="l" defTabSz="914425" rtl="0" eaLnBrk="1" latinLnBrk="0" hangingPunct="1">
        <a:lnSpc>
          <a:spcPct val="90000"/>
        </a:lnSpc>
        <a:spcBef>
          <a:spcPct val="0"/>
        </a:spcBef>
        <a:buNone/>
        <a:defRPr lang="en-US" sz="4000" b="0" kern="1200" cap="none" spc="-100"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39747" marR="0" indent="-339747" algn="l" defTabSz="914425" rtl="0" eaLnBrk="1" fontAlgn="auto" latinLnBrk="0" hangingPunct="1">
        <a:lnSpc>
          <a:spcPct val="90000"/>
        </a:lnSpc>
        <a:spcBef>
          <a:spcPct val="20000"/>
        </a:spcBef>
        <a:spcAft>
          <a:spcPts val="0"/>
        </a:spcAft>
        <a:buClrTx/>
        <a:buSzPct val="90000"/>
        <a:buFont typeface="Arial" pitchFamily="34" charset="0"/>
        <a:buChar char="•"/>
        <a:tabLst/>
        <a:defRPr sz="2801" kern="1200" spc="-71" baseline="0">
          <a:gradFill>
            <a:gsLst>
              <a:gs pos="1250">
                <a:schemeClr val="bg2"/>
              </a:gs>
              <a:gs pos="100000">
                <a:schemeClr val="bg2"/>
              </a:gs>
            </a:gsLst>
            <a:lin ang="5400000" scaled="0"/>
          </a:gradFill>
          <a:latin typeface="+mj-lt"/>
          <a:ea typeface="+mn-ea"/>
          <a:cs typeface="+mn-cs"/>
        </a:defRPr>
      </a:lvl1pPr>
      <a:lvl2pPr marL="573126" marR="0" indent="-233379"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566"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798566" algn="l"/>
        </a:tabLst>
        <a:defRPr sz="2000" kern="1200" spc="0" baseline="0">
          <a:gradFill>
            <a:gsLst>
              <a:gs pos="1250">
                <a:schemeClr val="bg2"/>
              </a:gs>
              <a:gs pos="100000">
                <a:schemeClr val="bg2"/>
              </a:gs>
            </a:gsLst>
            <a:lin ang="5400000" scaled="0"/>
          </a:gradFill>
          <a:latin typeface="+mn-lt"/>
          <a:ea typeface="+mn-ea"/>
          <a:cs typeface="+mn-cs"/>
        </a:defRPr>
      </a:lvl3pPr>
      <a:lvl4pPr marL="1030357" marR="0" indent="-23179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795"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1255795" algn="l"/>
        </a:tabLst>
        <a:defRPr sz="1800" kern="1200" spc="0" baseline="0">
          <a:gradFill>
            <a:gsLst>
              <a:gs pos="1250">
                <a:schemeClr val="bg2"/>
              </a:gs>
              <a:gs pos="100000">
                <a:schemeClr val="bg2"/>
              </a:gs>
            </a:gsLst>
            <a:lin ang="5400000" scaled="0"/>
          </a:gradFill>
          <a:latin typeface="+mn-lt"/>
          <a:ea typeface="+mn-ea"/>
          <a:cs typeface="+mn-cs"/>
        </a:defRPr>
      </a:lvl5pPr>
      <a:lvl6pPr marL="251466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8"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4"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6" algn="l" defTabSz="914425" rtl="0" eaLnBrk="1" latinLnBrk="0" hangingPunct="1">
        <a:defRPr sz="1800" kern="1200">
          <a:solidFill>
            <a:schemeClr val="tx1"/>
          </a:solidFill>
          <a:latin typeface="+mn-lt"/>
          <a:ea typeface="+mn-ea"/>
          <a:cs typeface="+mn-cs"/>
        </a:defRPr>
      </a:lvl4pPr>
      <a:lvl5pPr marL="1828849" algn="l" defTabSz="914425" rtl="0" eaLnBrk="1" latinLnBrk="0" hangingPunct="1">
        <a:defRPr sz="1800" kern="1200">
          <a:solidFill>
            <a:schemeClr val="tx1"/>
          </a:solidFill>
          <a:latin typeface="+mn-lt"/>
          <a:ea typeface="+mn-ea"/>
          <a:cs typeface="+mn-cs"/>
        </a:defRPr>
      </a:lvl5pPr>
      <a:lvl6pPr marL="2286060" algn="l" defTabSz="914425" rtl="0" eaLnBrk="1" latinLnBrk="0" hangingPunct="1">
        <a:defRPr sz="1800" kern="1200">
          <a:solidFill>
            <a:schemeClr val="tx1"/>
          </a:solidFill>
          <a:latin typeface="+mn-lt"/>
          <a:ea typeface="+mn-ea"/>
          <a:cs typeface="+mn-cs"/>
        </a:defRPr>
      </a:lvl6pPr>
      <a:lvl7pPr marL="2743271" algn="l" defTabSz="914425" rtl="0" eaLnBrk="1" latinLnBrk="0" hangingPunct="1">
        <a:defRPr sz="1800" kern="1200">
          <a:solidFill>
            <a:schemeClr val="tx1"/>
          </a:solidFill>
          <a:latin typeface="+mn-lt"/>
          <a:ea typeface="+mn-ea"/>
          <a:cs typeface="+mn-cs"/>
        </a:defRPr>
      </a:lvl7pPr>
      <a:lvl8pPr marL="3200485" algn="l" defTabSz="914425" rtl="0" eaLnBrk="1" latinLnBrk="0" hangingPunct="1">
        <a:defRPr sz="1800" kern="1200">
          <a:solidFill>
            <a:schemeClr val="tx1"/>
          </a:solidFill>
          <a:latin typeface="+mn-lt"/>
          <a:ea typeface="+mn-ea"/>
          <a:cs typeface="+mn-cs"/>
        </a:defRPr>
      </a:lvl8pPr>
      <a:lvl9pPr marL="3657697"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400" userDrawn="1">
          <p15:clr>
            <a:srgbClr val="F26B43"/>
          </p15:clr>
        </p15:guide>
        <p15:guide id="2" pos="3840">
          <p15:clr>
            <a:srgbClr val="F26B43"/>
          </p15:clr>
        </p15:guide>
        <p15:guide id="3" pos="3360">
          <p15:clr>
            <a:srgbClr val="F26B43"/>
          </p15:clr>
        </p15:guide>
        <p15:guide id="4" pos="2880">
          <p15:clr>
            <a:srgbClr val="F26B43"/>
          </p15:clr>
        </p15:guide>
        <p15:guide id="5" pos="2400">
          <p15:clr>
            <a:srgbClr val="F26B43"/>
          </p15:clr>
        </p15:guide>
        <p15:guide id="6" pos="1920">
          <p15:clr>
            <a:srgbClr val="F26B43"/>
          </p15:clr>
        </p15:guide>
        <p15:guide id="7" pos="1440">
          <p15:clr>
            <a:srgbClr val="F26B43"/>
          </p15:clr>
        </p15:guide>
        <p15:guide id="8" pos="960">
          <p15:clr>
            <a:srgbClr val="F26B43"/>
          </p15:clr>
        </p15:guide>
        <p15:guide id="9" pos="48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orient="horz" pos="1920" userDrawn="1">
          <p15:clr>
            <a:srgbClr val="F26B43"/>
          </p15:clr>
        </p15:guide>
        <p15:guide id="18" orient="horz" pos="1440">
          <p15:clr>
            <a:srgbClr val="F26B43"/>
          </p15:clr>
        </p15:guide>
        <p15:guide id="19" orient="horz" pos="960" userDrawn="1">
          <p15:clr>
            <a:srgbClr val="F26B43"/>
          </p15:clr>
        </p15:guide>
        <p15:guide id="20" orient="horz" pos="480" userDrawn="1">
          <p15:clr>
            <a:srgbClr val="F26B43"/>
          </p15:clr>
        </p15:guide>
        <p15:guide id="21" orient="horz" pos="240" userDrawn="1">
          <p15:clr>
            <a:srgbClr val="F26B43"/>
          </p15:clr>
        </p15:guide>
        <p15:guide id="22" orient="horz" pos="3360" userDrawn="1">
          <p15:clr>
            <a:srgbClr val="F26B43"/>
          </p15:clr>
        </p15:guide>
        <p15:guide id="23" orient="horz" pos="2880">
          <p15:clr>
            <a:srgbClr val="F26B43"/>
          </p15:clr>
        </p15:guide>
        <p15:guide id="24" orient="horz" pos="3840" userDrawn="1">
          <p15:clr>
            <a:srgbClr val="F26B43"/>
          </p15:clr>
        </p15:guide>
        <p15:guide id="26" orient="horz" pos="4080" userDrawn="1">
          <p15:clr>
            <a:srgbClr val="F26B43"/>
          </p15:clr>
        </p15:guide>
        <p15:guide id="27" pos="216" userDrawn="1">
          <p15:clr>
            <a:srgbClr val="F26B43"/>
          </p15:clr>
        </p15:guide>
        <p15:guide id="28" pos="74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881" y="236176"/>
            <a:ext cx="1157732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09884" y="1158702"/>
            <a:ext cx="11577319" cy="123764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08751" y="2991035"/>
            <a:ext cx="6858623" cy="876559"/>
          </a:xfrm>
          <a:prstGeom prst="rect">
            <a:avLst/>
          </a:prstGeom>
        </p:spPr>
      </p:pic>
    </p:spTree>
    <p:extLst>
      <p:ext uri="{BB962C8B-B14F-4D97-AF65-F5344CB8AC3E}">
        <p14:creationId xmlns:p14="http://schemas.microsoft.com/office/powerpoint/2010/main" val="941190020"/>
      </p:ext>
    </p:extLst>
  </p:cSld>
  <p:clrMap bg1="lt1" tx1="dk1" bg2="lt2" tx2="dk2" accent1="accent1" accent2="accent2" accent3="accent3" accent4="accent4" accent5="accent5" accent6="accent6" hlink="hlink" folHlink="folHlink"/>
  <p:sldLayoutIdLst>
    <p:sldLayoutId id="2147484114" r:id="rId1"/>
  </p:sldLayoutIdLst>
  <p:transition>
    <p:fade/>
  </p:transition>
  <p:txStyles>
    <p:titleStyle>
      <a:lvl1pPr algn="l" defTabSz="514527" rtl="0" eaLnBrk="1" latinLnBrk="0" hangingPunct="1">
        <a:lnSpc>
          <a:spcPct val="90000"/>
        </a:lnSpc>
        <a:spcBef>
          <a:spcPct val="0"/>
        </a:spcBef>
        <a:buNone/>
        <a:defRPr lang="en-US" sz="2647" b="0" kern="1200" cap="none" spc="-5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9153" marR="0" indent="-189153" algn="l" defTabSz="514527" rtl="0" eaLnBrk="1" fontAlgn="auto" latinLnBrk="0" hangingPunct="1">
        <a:lnSpc>
          <a:spcPct val="90000"/>
        </a:lnSpc>
        <a:spcBef>
          <a:spcPct val="20000"/>
        </a:spcBef>
        <a:spcAft>
          <a:spcPts val="0"/>
        </a:spcAft>
        <a:buClrTx/>
        <a:buSzPct val="90000"/>
        <a:buFont typeface="Arial" pitchFamily="34" charset="0"/>
        <a:buChar char="•"/>
        <a:tabLst/>
        <a:defRPr sz="2207" kern="1200" spc="0" baseline="0">
          <a:gradFill>
            <a:gsLst>
              <a:gs pos="1250">
                <a:schemeClr val="tx1"/>
              </a:gs>
              <a:gs pos="100000">
                <a:schemeClr val="tx1"/>
              </a:gs>
            </a:gsLst>
            <a:lin ang="5400000" scaled="0"/>
          </a:gradFill>
          <a:latin typeface="+mj-lt"/>
          <a:ea typeface="+mn-ea"/>
          <a:cs typeface="+mn-cs"/>
        </a:defRPr>
      </a:lvl1pPr>
      <a:lvl2pPr marL="322261" marR="0" indent="-133108" algn="l" defTabSz="51452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2pPr>
      <a:lvl3pPr marL="441358" marR="0" indent="-126103" algn="l" defTabSz="514527" rtl="0" eaLnBrk="1" fontAlgn="auto" latinLnBrk="0" hangingPunct="1">
        <a:lnSpc>
          <a:spcPct val="90000"/>
        </a:lnSpc>
        <a:spcBef>
          <a:spcPct val="20000"/>
        </a:spcBef>
        <a:spcAft>
          <a:spcPts val="0"/>
        </a:spcAft>
        <a:buClrTx/>
        <a:buSzPct val="90000"/>
        <a:buFont typeface="Arial" pitchFamily="34" charset="0"/>
        <a:buChar char="•"/>
        <a:tabLst/>
        <a:defRPr sz="1104" kern="1200" spc="0" baseline="0">
          <a:gradFill>
            <a:gsLst>
              <a:gs pos="1250">
                <a:schemeClr val="tx1"/>
              </a:gs>
              <a:gs pos="100000">
                <a:schemeClr val="tx1"/>
              </a:gs>
            </a:gsLst>
            <a:lin ang="5400000" scaled="0"/>
          </a:gradFill>
          <a:latin typeface="+mn-lt"/>
          <a:ea typeface="+mn-ea"/>
          <a:cs typeface="+mn-cs"/>
        </a:defRPr>
      </a:lvl3pPr>
      <a:lvl4pPr marL="567460" marR="0" indent="-126103" algn="l" defTabSz="514527" rtl="0" eaLnBrk="1" fontAlgn="auto" latinLnBrk="0" hangingPunct="1">
        <a:lnSpc>
          <a:spcPct val="90000"/>
        </a:lnSpc>
        <a:spcBef>
          <a:spcPct val="20000"/>
        </a:spcBef>
        <a:spcAft>
          <a:spcPts val="0"/>
        </a:spcAft>
        <a:buClrTx/>
        <a:buSzPct val="90000"/>
        <a:buFont typeface="Arial" pitchFamily="34" charset="0"/>
        <a:buChar char="•"/>
        <a:tabLst/>
        <a:defRPr sz="993" kern="1200" spc="0" baseline="0">
          <a:gradFill>
            <a:gsLst>
              <a:gs pos="1250">
                <a:schemeClr val="tx1"/>
              </a:gs>
              <a:gs pos="100000">
                <a:schemeClr val="tx1"/>
              </a:gs>
            </a:gsLst>
            <a:lin ang="5400000" scaled="0"/>
          </a:gradFill>
          <a:latin typeface="+mn-lt"/>
          <a:ea typeface="+mn-ea"/>
          <a:cs typeface="+mn-cs"/>
        </a:defRPr>
      </a:lvl4pPr>
      <a:lvl5pPr marL="693563" marR="0" indent="-126103" algn="l" defTabSz="514527" rtl="0" eaLnBrk="1" fontAlgn="auto" latinLnBrk="0" hangingPunct="1">
        <a:lnSpc>
          <a:spcPct val="90000"/>
        </a:lnSpc>
        <a:spcBef>
          <a:spcPct val="20000"/>
        </a:spcBef>
        <a:spcAft>
          <a:spcPts val="0"/>
        </a:spcAft>
        <a:buClrTx/>
        <a:buSzPct val="90000"/>
        <a:buFont typeface="Arial" pitchFamily="34" charset="0"/>
        <a:buChar char="•"/>
        <a:tabLst/>
        <a:defRPr sz="993" kern="1200" spc="0" baseline="0">
          <a:gradFill>
            <a:gsLst>
              <a:gs pos="1250">
                <a:schemeClr val="tx1"/>
              </a:gs>
              <a:gs pos="100000">
                <a:schemeClr val="tx1"/>
              </a:gs>
            </a:gsLst>
            <a:lin ang="5400000" scaled="0"/>
          </a:gradFill>
          <a:latin typeface="+mn-lt"/>
          <a:ea typeface="+mn-ea"/>
          <a:cs typeface="+mn-cs"/>
        </a:defRPr>
      </a:lvl5pPr>
      <a:lvl6pPr marL="1414950" indent="-128632" algn="l" defTabSz="514527" rtl="0" eaLnBrk="1" latinLnBrk="0" hangingPunct="1">
        <a:spcBef>
          <a:spcPct val="20000"/>
        </a:spcBef>
        <a:buFont typeface="Arial" pitchFamily="34" charset="0"/>
        <a:buChar char="•"/>
        <a:defRPr sz="1104" kern="1200">
          <a:solidFill>
            <a:schemeClr val="tx1"/>
          </a:solidFill>
          <a:latin typeface="+mn-lt"/>
          <a:ea typeface="+mn-ea"/>
          <a:cs typeface="+mn-cs"/>
        </a:defRPr>
      </a:lvl6pPr>
      <a:lvl7pPr marL="1672214" indent="-128632" algn="l" defTabSz="514527" rtl="0" eaLnBrk="1" latinLnBrk="0" hangingPunct="1">
        <a:spcBef>
          <a:spcPct val="20000"/>
        </a:spcBef>
        <a:buFont typeface="Arial" pitchFamily="34" charset="0"/>
        <a:buChar char="•"/>
        <a:defRPr sz="1104" kern="1200">
          <a:solidFill>
            <a:schemeClr val="tx1"/>
          </a:solidFill>
          <a:latin typeface="+mn-lt"/>
          <a:ea typeface="+mn-ea"/>
          <a:cs typeface="+mn-cs"/>
        </a:defRPr>
      </a:lvl7pPr>
      <a:lvl8pPr marL="1929478" indent="-128632" algn="l" defTabSz="514527" rtl="0" eaLnBrk="1" latinLnBrk="0" hangingPunct="1">
        <a:spcBef>
          <a:spcPct val="20000"/>
        </a:spcBef>
        <a:buFont typeface="Arial" pitchFamily="34" charset="0"/>
        <a:buChar char="•"/>
        <a:defRPr sz="1104" kern="1200">
          <a:solidFill>
            <a:schemeClr val="tx1"/>
          </a:solidFill>
          <a:latin typeface="+mn-lt"/>
          <a:ea typeface="+mn-ea"/>
          <a:cs typeface="+mn-cs"/>
        </a:defRPr>
      </a:lvl8pPr>
      <a:lvl9pPr marL="2186741" indent="-128632" algn="l" defTabSz="514527" rtl="0" eaLnBrk="1" latinLnBrk="0" hangingPunct="1">
        <a:spcBef>
          <a:spcPct val="20000"/>
        </a:spcBef>
        <a:buFont typeface="Arial" pitchFamily="34" charset="0"/>
        <a:buChar char="•"/>
        <a:defRPr sz="1104" kern="1200">
          <a:solidFill>
            <a:schemeClr val="tx1"/>
          </a:solidFill>
          <a:latin typeface="+mn-lt"/>
          <a:ea typeface="+mn-ea"/>
          <a:cs typeface="+mn-cs"/>
        </a:defRPr>
      </a:lvl9pPr>
    </p:bodyStyle>
    <p:otherStyle>
      <a:defPPr>
        <a:defRPr lang="en-US"/>
      </a:defPPr>
      <a:lvl1pPr marL="0" algn="l" defTabSz="514527" rtl="0" eaLnBrk="1" latinLnBrk="0" hangingPunct="1">
        <a:defRPr sz="993" kern="1200">
          <a:solidFill>
            <a:schemeClr val="tx1"/>
          </a:solidFill>
          <a:latin typeface="+mn-lt"/>
          <a:ea typeface="+mn-ea"/>
          <a:cs typeface="+mn-cs"/>
        </a:defRPr>
      </a:lvl1pPr>
      <a:lvl2pPr marL="257264" algn="l" defTabSz="514527" rtl="0" eaLnBrk="1" latinLnBrk="0" hangingPunct="1">
        <a:defRPr sz="993" kern="1200">
          <a:solidFill>
            <a:schemeClr val="tx1"/>
          </a:solidFill>
          <a:latin typeface="+mn-lt"/>
          <a:ea typeface="+mn-ea"/>
          <a:cs typeface="+mn-cs"/>
        </a:defRPr>
      </a:lvl2pPr>
      <a:lvl3pPr marL="514527" algn="l" defTabSz="514527" rtl="0" eaLnBrk="1" latinLnBrk="0" hangingPunct="1">
        <a:defRPr sz="993" kern="1200">
          <a:solidFill>
            <a:schemeClr val="tx1"/>
          </a:solidFill>
          <a:latin typeface="+mn-lt"/>
          <a:ea typeface="+mn-ea"/>
          <a:cs typeface="+mn-cs"/>
        </a:defRPr>
      </a:lvl3pPr>
      <a:lvl4pPr marL="771791" algn="l" defTabSz="514527" rtl="0" eaLnBrk="1" latinLnBrk="0" hangingPunct="1">
        <a:defRPr sz="993" kern="1200">
          <a:solidFill>
            <a:schemeClr val="tx1"/>
          </a:solidFill>
          <a:latin typeface="+mn-lt"/>
          <a:ea typeface="+mn-ea"/>
          <a:cs typeface="+mn-cs"/>
        </a:defRPr>
      </a:lvl4pPr>
      <a:lvl5pPr marL="1029055" algn="l" defTabSz="514527" rtl="0" eaLnBrk="1" latinLnBrk="0" hangingPunct="1">
        <a:defRPr sz="993" kern="1200">
          <a:solidFill>
            <a:schemeClr val="tx1"/>
          </a:solidFill>
          <a:latin typeface="+mn-lt"/>
          <a:ea typeface="+mn-ea"/>
          <a:cs typeface="+mn-cs"/>
        </a:defRPr>
      </a:lvl5pPr>
      <a:lvl6pPr marL="1286319" algn="l" defTabSz="514527" rtl="0" eaLnBrk="1" latinLnBrk="0" hangingPunct="1">
        <a:defRPr sz="993" kern="1200">
          <a:solidFill>
            <a:schemeClr val="tx1"/>
          </a:solidFill>
          <a:latin typeface="+mn-lt"/>
          <a:ea typeface="+mn-ea"/>
          <a:cs typeface="+mn-cs"/>
        </a:defRPr>
      </a:lvl6pPr>
      <a:lvl7pPr marL="1543582" algn="l" defTabSz="514527" rtl="0" eaLnBrk="1" latinLnBrk="0" hangingPunct="1">
        <a:defRPr sz="993" kern="1200">
          <a:solidFill>
            <a:schemeClr val="tx1"/>
          </a:solidFill>
          <a:latin typeface="+mn-lt"/>
          <a:ea typeface="+mn-ea"/>
          <a:cs typeface="+mn-cs"/>
        </a:defRPr>
      </a:lvl7pPr>
      <a:lvl8pPr marL="1800845" algn="l" defTabSz="514527" rtl="0" eaLnBrk="1" latinLnBrk="0" hangingPunct="1">
        <a:defRPr sz="993" kern="1200">
          <a:solidFill>
            <a:schemeClr val="tx1"/>
          </a:solidFill>
          <a:latin typeface="+mn-lt"/>
          <a:ea typeface="+mn-ea"/>
          <a:cs typeface="+mn-cs"/>
        </a:defRPr>
      </a:lvl8pPr>
      <a:lvl9pPr marL="2058109" algn="l" defTabSz="514527" rtl="0" eaLnBrk="1" latinLnBrk="0" hangingPunct="1">
        <a:defRPr sz="99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2" userDrawn="1">
          <p15:clr>
            <a:srgbClr val="5ACBF0"/>
          </p15:clr>
        </p15:guide>
        <p15:guide id="2" pos="384" userDrawn="1">
          <p15:clr>
            <a:srgbClr val="5ACBF0"/>
          </p15:clr>
        </p15:guide>
        <p15:guide id="3" pos="1152" userDrawn="1">
          <p15:clr>
            <a:srgbClr val="5ACBF0"/>
          </p15:clr>
        </p15:guide>
        <p15:guide id="4" pos="1920" userDrawn="1">
          <p15:clr>
            <a:srgbClr val="5ACBF0"/>
          </p15:clr>
        </p15:guide>
        <p15:guide id="5" pos="2688" userDrawn="1">
          <p15:clr>
            <a:srgbClr val="5ACBF0"/>
          </p15:clr>
        </p15:guide>
        <p15:guide id="6" pos="3456" userDrawn="1">
          <p15:clr>
            <a:srgbClr val="5ACBF0"/>
          </p15:clr>
        </p15:guide>
        <p15:guide id="7" pos="4224" userDrawn="1">
          <p15:clr>
            <a:srgbClr val="5ACBF0"/>
          </p15:clr>
        </p15:guide>
        <p15:guide id="8" pos="4992" userDrawn="1">
          <p15:clr>
            <a:srgbClr val="5ACBF0"/>
          </p15:clr>
        </p15:guide>
        <p15:guide id="9" pos="5760" userDrawn="1">
          <p15:clr>
            <a:srgbClr val="5ACBF0"/>
          </p15:clr>
        </p15:guide>
        <p15:guide id="10" pos="6528" userDrawn="1">
          <p15:clr>
            <a:srgbClr val="5ACBF0"/>
          </p15:clr>
        </p15:guide>
        <p15:guide id="11" pos="7296" userDrawn="1">
          <p15:clr>
            <a:srgbClr val="5ACBF0"/>
          </p15:clr>
        </p15:guide>
        <p15:guide id="12" pos="7584" userDrawn="1">
          <p15:clr>
            <a:srgbClr val="5ACBF0"/>
          </p15:clr>
        </p15:guide>
        <p15:guide id="13" pos="192" userDrawn="1">
          <p15:clr>
            <a:srgbClr val="C35EA4"/>
          </p15:clr>
        </p15:guide>
        <p15:guide id="14" pos="7488" userDrawn="1">
          <p15:clr>
            <a:srgbClr val="C35EA4"/>
          </p15:clr>
        </p15:guide>
        <p15:guide id="15" orient="horz" pos="720" userDrawn="1">
          <p15:clr>
            <a:srgbClr val="5ACBF0"/>
          </p15:clr>
        </p15:guide>
        <p15:guide id="16" orient="horz" pos="1296" userDrawn="1">
          <p15:clr>
            <a:srgbClr val="5ACBF0"/>
          </p15:clr>
        </p15:guide>
        <p15:guide id="17" orient="horz" pos="1872" userDrawn="1">
          <p15:clr>
            <a:srgbClr val="5ACBF0"/>
          </p15:clr>
        </p15:guide>
        <p15:guide id="18" orient="horz" pos="2448" userDrawn="1">
          <p15:clr>
            <a:srgbClr val="5ACBF0"/>
          </p15:clr>
        </p15:guide>
        <p15:guide id="19" orient="horz" pos="3024" userDrawn="1">
          <p15:clr>
            <a:srgbClr val="5ACBF0"/>
          </p15:clr>
        </p15:guide>
        <p15:guide id="20" orient="horz" pos="3600" userDrawn="1">
          <p15:clr>
            <a:srgbClr val="5ACBF0"/>
          </p15:clr>
        </p15:guide>
        <p15:guide id="21" orient="horz" pos="4248" userDrawn="1">
          <p15:clr>
            <a:srgbClr val="5ACBF0"/>
          </p15:clr>
        </p15:guide>
        <p15:guide id="22" orient="horz" pos="144" userDrawn="1">
          <p15:clr>
            <a:srgbClr val="C35EA4"/>
          </p15:clr>
        </p15:guide>
        <p15:guide id="23" orient="horz" pos="4176" userDrawn="1">
          <p15:clr>
            <a:srgbClr val="C35EA4"/>
          </p15:clr>
        </p15:guide>
        <p15:guide id="0" pos="96"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5348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95547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488637" y="6306033"/>
            <a:ext cx="1248147" cy="267664"/>
          </a:xfrm>
          <a:prstGeom prst="rect">
            <a:avLst/>
          </a:prstGeom>
        </p:spPr>
      </p:pic>
      <p:sp>
        <p:nvSpPr>
          <p:cNvPr id="6" name="Rectangle 5"/>
          <p:cNvSpPr/>
          <p:nvPr userDrawn="1"/>
        </p:nvSpPr>
        <p:spPr>
          <a:xfrm>
            <a:off x="1476303" y="6318658"/>
            <a:ext cx="3278445" cy="256504"/>
          </a:xfrm>
          <a:prstGeom prst="rect">
            <a:avLst/>
          </a:prstGeom>
        </p:spPr>
        <p:txBody>
          <a:bodyPr wrap="none">
            <a:spAutoFit/>
          </a:bodyPr>
          <a:lstStyle/>
          <a:p>
            <a:r>
              <a:rPr lang="en-US" sz="1078" dirty="0">
                <a:solidFill>
                  <a:schemeClr val="bg1">
                    <a:lumMod val="65000"/>
                  </a:schemeClr>
                </a:solidFill>
                <a:latin typeface="+mn-lt"/>
              </a:rPr>
              <a:t>#bingpartnersummit |</a:t>
            </a:r>
            <a:r>
              <a:rPr lang="en-US" sz="1078" baseline="0" dirty="0">
                <a:solidFill>
                  <a:schemeClr val="bg1">
                    <a:lumMod val="65000"/>
                  </a:schemeClr>
                </a:solidFill>
                <a:latin typeface="+mn-lt"/>
              </a:rPr>
              <a:t> Breakout Session name here</a:t>
            </a:r>
            <a:endParaRPr lang="en-US" sz="1078" dirty="0">
              <a:solidFill>
                <a:schemeClr val="bg1">
                  <a:lumMod val="65000"/>
                </a:schemeClr>
              </a:solidFill>
              <a:latin typeface="+mn-lt"/>
            </a:endParaRPr>
          </a:p>
        </p:txBody>
      </p:sp>
    </p:spTree>
    <p:extLst>
      <p:ext uri="{BB962C8B-B14F-4D97-AF65-F5344CB8AC3E}">
        <p14:creationId xmlns:p14="http://schemas.microsoft.com/office/powerpoint/2010/main" val="955902479"/>
      </p:ext>
    </p:extLst>
  </p:cSld>
  <p:clrMap bg1="lt1" tx1="dk1" bg2="lt2" tx2="dk2" accent1="accent1" accent2="accent2" accent3="accent3" accent4="accent4" accent5="accent5" accent6="accent6" hlink="hlink" folHlink="folHlink"/>
  <p:sldLayoutIdLst>
    <p:sldLayoutId id="2147484146" r:id="rId1"/>
    <p:sldLayoutId id="2147484147" r:id="rId2"/>
  </p:sldLayoutIdLst>
  <p:transition>
    <p:fade/>
  </p:transition>
  <p:txStyles>
    <p:titleStyle>
      <a:lvl1pPr algn="l" defTabSz="896354" rtl="0" eaLnBrk="1" latinLnBrk="0" hangingPunct="1">
        <a:lnSpc>
          <a:spcPct val="90000"/>
        </a:lnSpc>
        <a:spcBef>
          <a:spcPct val="0"/>
        </a:spcBef>
        <a:buNone/>
        <a:defRPr lang="en-US" sz="3529"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1">
          <p15:clr>
            <a:srgbClr val="5ACBF0"/>
          </p15:clr>
        </p15:guide>
        <p15:guide id="3" pos="749">
          <p15:clr>
            <a:srgbClr val="5ACBF0"/>
          </p15:clr>
        </p15:guide>
        <p15:guide id="4" pos="1325">
          <p15:clr>
            <a:srgbClr val="5ACBF0"/>
          </p15:clr>
        </p15:guide>
        <p15:guide id="5" pos="1901">
          <p15:clr>
            <a:srgbClr val="5ACBF0"/>
          </p15:clr>
        </p15:guide>
        <p15:guide id="6" pos="2501">
          <p15:clr>
            <a:srgbClr val="5ACBF0"/>
          </p15:clr>
        </p15:guide>
        <p15:guide id="7" pos="3053">
          <p15:clr>
            <a:srgbClr val="5ACBF0"/>
          </p15:clr>
        </p15:guide>
        <p15:guide id="8" pos="3629">
          <p15:clr>
            <a:srgbClr val="5ACBF0"/>
          </p15:clr>
        </p15:guide>
        <p15:guide id="9" pos="4211">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3">
          <p15:clr>
            <a:srgbClr val="5ACBF0"/>
          </p15:clr>
        </p15:guide>
        <p15:guide id="16" pos="294">
          <p15:clr>
            <a:srgbClr val="C35EA4"/>
          </p15:clr>
        </p15:guide>
        <p15:guide id="17" pos="754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advertise.bingads.microsoft.com/de-de/agency" TargetMode="External"/><Relationship Id="rId4" Type="http://schemas.openxmlformats.org/officeDocument/2006/relationships/slide" Target="slide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help.bingads.microsoft.com/#apex/3/en/51050/0"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57080" y="998451"/>
            <a:ext cx="10978427" cy="1143000"/>
          </a:xfrm>
        </p:spPr>
        <p:txBody>
          <a:bodyPr/>
          <a:lstStyle/>
          <a:p>
            <a:r>
              <a:rPr lang="de-DE" dirty="0">
                <a:latin typeface="+mj-lt"/>
              </a:rPr>
              <a:t>Diese Präsentation kann von Agenturen verwendet werden, die ihren Kunden den Wert von Bing Ads verdeutlichen möchten.</a:t>
            </a:r>
          </a:p>
        </p:txBody>
      </p:sp>
      <p:sp>
        <p:nvSpPr>
          <p:cNvPr id="6" name="Text Placeholder 5"/>
          <p:cNvSpPr>
            <a:spLocks noGrp="1"/>
          </p:cNvSpPr>
          <p:nvPr>
            <p:ph type="body" sz="quarter" idx="12"/>
          </p:nvPr>
        </p:nvSpPr>
        <p:spPr>
          <a:xfrm>
            <a:off x="2048079" y="2141451"/>
            <a:ext cx="7996428" cy="4000500"/>
          </a:xfrm>
        </p:spPr>
        <p:txBody>
          <a:bodyPr/>
          <a:lstStyle/>
          <a:p>
            <a:pPr marL="0" indent="0">
              <a:buNone/>
            </a:pPr>
            <a:r>
              <a:rPr lang="de-DE" dirty="0"/>
              <a:t>Sie müssen die Folien vor der Präsentation überarbeiten:  </a:t>
            </a:r>
          </a:p>
          <a:p>
            <a:endParaRPr lang="de-DE" dirty="0"/>
          </a:p>
          <a:p>
            <a:pPr marL="274320" indent="-274320">
              <a:buFont typeface="Arial" panose="020B0604020202020204" pitchFamily="34" charset="0"/>
              <a:buChar char="•"/>
            </a:pPr>
            <a:r>
              <a:rPr lang="de-DE" dirty="0"/>
              <a:t>Ersetzen Sie den Platzhalter auf jeder Folie durch Ihr Logo.</a:t>
            </a:r>
          </a:p>
          <a:p>
            <a:pPr marL="274320" indent="-274320">
              <a:buFont typeface="Arial" panose="020B0604020202020204" pitchFamily="34" charset="0"/>
              <a:buChar char="•"/>
            </a:pPr>
            <a:r>
              <a:rPr lang="de-DE" dirty="0"/>
              <a:t>Aktualisieren Sie </a:t>
            </a:r>
            <a:r>
              <a:rPr lang="de-DE" dirty="0">
                <a:solidFill>
                  <a:schemeClr val="accent5"/>
                </a:solidFill>
                <a:hlinkClick r:id="rId3" action="ppaction://hlinksldjump">
                  <a:extLst>
                    <a:ext uri="{A12FA001-AC4F-418D-AE19-62706E023703}">
                      <ahyp:hlinkClr xmlns:ahyp="http://schemas.microsoft.com/office/drawing/2018/hyperlinkcolor" val="tx"/>
                    </a:ext>
                  </a:extLst>
                </a:hlinkClick>
              </a:rPr>
              <a:t>Folie 14</a:t>
            </a:r>
            <a:r>
              <a:rPr lang="de-DE" dirty="0">
                <a:solidFill>
                  <a:schemeClr val="accent5"/>
                </a:solidFill>
              </a:rPr>
              <a:t> </a:t>
            </a:r>
            <a:r>
              <a:rPr lang="de-DE" dirty="0"/>
              <a:t>mit Informationen zu Ihren Diensten.</a:t>
            </a:r>
          </a:p>
          <a:p>
            <a:pPr marL="274320" indent="-274320">
              <a:buFont typeface="Arial" panose="020B0604020202020204" pitchFamily="34" charset="0"/>
              <a:buChar char="•"/>
            </a:pPr>
            <a:r>
              <a:rPr lang="de-DE" dirty="0">
                <a:solidFill>
                  <a:schemeClr val="accent5"/>
                </a:solidFill>
                <a:hlinkClick r:id="rId4" action="ppaction://hlinksldjump">
                  <a:extLst>
                    <a:ext uri="{A12FA001-AC4F-418D-AE19-62706E023703}">
                      <ahyp:hlinkClr xmlns:ahyp="http://schemas.microsoft.com/office/drawing/2018/hyperlinkcolor" val="tx"/>
                    </a:ext>
                  </a:extLst>
                </a:hlinkClick>
              </a:rPr>
              <a:t>Folie 15</a:t>
            </a:r>
            <a:r>
              <a:rPr lang="de-DE" dirty="0">
                <a:solidFill>
                  <a:schemeClr val="accent5"/>
                </a:solidFill>
              </a:rPr>
              <a:t> </a:t>
            </a:r>
            <a:r>
              <a:rPr lang="de-DE" dirty="0"/>
              <a:t>enthält Hinweise zur Vorbereitung Ihrer Präsentation. </a:t>
            </a:r>
          </a:p>
          <a:p>
            <a:pPr marL="274320" indent="-274320">
              <a:buFont typeface="Arial" panose="020B0604020202020204" pitchFamily="34" charset="0"/>
              <a:buChar char="•"/>
            </a:pPr>
            <a:r>
              <a:rPr lang="de-DE" dirty="0"/>
              <a:t>Löschen Sie die Folien 1 und 15 und alle rot gekennzeichneten Anweisungen vor der Präsentation.</a:t>
            </a:r>
          </a:p>
          <a:p>
            <a:pPr marL="274320" indent="-274320">
              <a:buFont typeface="Arial" panose="020B0604020202020204" pitchFamily="34" charset="0"/>
              <a:buChar char="•"/>
            </a:pPr>
            <a:r>
              <a:rPr lang="de-DE" dirty="0"/>
              <a:t>Bei Fragen zu dieser Präsentation oder unseren Agenturdiensten </a:t>
            </a:r>
            <a:br>
              <a:rPr lang="de-DE" dirty="0"/>
            </a:br>
            <a:r>
              <a:rPr lang="de-DE" b="1" dirty="0"/>
              <a:t>wenden Sie sich bitte an uns unter</a:t>
            </a:r>
            <a:r>
              <a:rPr lang="de-DE" dirty="0"/>
              <a:t> 0800 5895560. </a:t>
            </a:r>
          </a:p>
          <a:p>
            <a:pPr marL="274320" indent="-274320">
              <a:buFont typeface="Arial" panose="020B0604020202020204" pitchFamily="34" charset="0"/>
              <a:buChar char="•"/>
            </a:pPr>
            <a:r>
              <a:rPr lang="de-DE" dirty="0">
                <a:solidFill>
                  <a:schemeClr val="accent5"/>
                </a:solidFill>
                <a:hlinkClick r:id="rId5">
                  <a:extLst>
                    <a:ext uri="{A12FA001-AC4F-418D-AE19-62706E023703}">
                      <ahyp:hlinkClr xmlns:ahyp="http://schemas.microsoft.com/office/drawing/2018/hyperlinkcolor" val="tx"/>
                    </a:ext>
                  </a:extLst>
                </a:hlinkClick>
              </a:rPr>
              <a:t>Weitere Ressourcen für Agenturen </a:t>
            </a:r>
            <a:r>
              <a:rPr lang="de-DE" dirty="0"/>
              <a:t>finden Sie unter „bingads.de/agentur“.</a:t>
            </a:r>
          </a:p>
          <a:p>
            <a:endParaRPr lang="de-DE" dirty="0"/>
          </a:p>
        </p:txBody>
      </p:sp>
      <p:sp>
        <p:nvSpPr>
          <p:cNvPr id="5" name="Rectangle 4"/>
          <p:cNvSpPr/>
          <p:nvPr/>
        </p:nvSpPr>
        <p:spPr bwMode="auto">
          <a:xfrm>
            <a:off x="7155181" y="325549"/>
            <a:ext cx="3512820" cy="55399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defTabSz="914099" fontAlgn="base">
              <a:spcBef>
                <a:spcPct val="0"/>
              </a:spcBef>
              <a:spcAft>
                <a:spcPct val="0"/>
              </a:spcAft>
            </a:pPr>
            <a:r>
              <a:rPr lang="de-DE" sz="1200" b="1" dirty="0">
                <a:solidFill>
                  <a:schemeClr val="bg1"/>
                </a:solidFill>
              </a:rPr>
              <a:t>WICHTIG: Diese Folie dient nur als Leitfaden</a:t>
            </a:r>
            <a:r>
              <a:rPr lang="de-DE" sz="1200" dirty="0">
                <a:solidFill>
                  <a:schemeClr val="bg1"/>
                </a:solidFill>
              </a:rPr>
              <a:t>.</a:t>
            </a:r>
            <a:r>
              <a:rPr lang="de-DE" sz="1200" dirty="0"/>
              <a:t> </a:t>
            </a:r>
            <a:br>
              <a:rPr lang="de-DE" sz="1200" dirty="0"/>
            </a:br>
            <a:r>
              <a:rPr lang="de-DE" sz="1200" dirty="0">
                <a:solidFill>
                  <a:schemeClr val="bg1"/>
                </a:solidFill>
              </a:rPr>
              <a:t>Löschen Sie sie vor der Präsentation.</a:t>
            </a:r>
          </a:p>
        </p:txBody>
      </p:sp>
      <p:sp>
        <p:nvSpPr>
          <p:cNvPr id="7" name="Text Placeholder 6"/>
          <p:cNvSpPr>
            <a:spLocks noGrp="1"/>
          </p:cNvSpPr>
          <p:nvPr>
            <p:ph type="body" sz="quarter" idx="10"/>
          </p:nvPr>
        </p:nvSpPr>
        <p:spPr>
          <a:xfrm>
            <a:off x="557081" y="351194"/>
            <a:ext cx="9899053" cy="502708"/>
          </a:xfrm>
        </p:spPr>
        <p:txBody>
          <a:bodyPr/>
          <a:lstStyle/>
          <a:p>
            <a:r>
              <a:rPr lang="en-US" sz="4000" dirty="0">
                <a:solidFill>
                  <a:schemeClr val="accent1"/>
                </a:solidFill>
                <a:latin typeface="+mj-lt"/>
              </a:rPr>
              <a:t>Zu dieser Präsentation</a:t>
            </a:r>
          </a:p>
        </p:txBody>
      </p:sp>
    </p:spTree>
    <p:extLst>
      <p:ext uri="{BB962C8B-B14F-4D97-AF65-F5344CB8AC3E}">
        <p14:creationId xmlns:p14="http://schemas.microsoft.com/office/powerpoint/2010/main" val="1904902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25" name="Right Triangle 24"/>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3" name="Text Placeholder 2"/>
          <p:cNvSpPr>
            <a:spLocks noGrp="1"/>
          </p:cNvSpPr>
          <p:nvPr>
            <p:ph type="body" sz="quarter" idx="10"/>
          </p:nvPr>
        </p:nvSpPr>
        <p:spPr>
          <a:xfrm>
            <a:off x="395403" y="321823"/>
            <a:ext cx="10164441" cy="502708"/>
          </a:xfrm>
          <a:noFill/>
        </p:spPr>
        <p:txBody>
          <a:bodyPr vert="horz" lIns="0" tIns="0" rIns="0" bIns="0">
            <a:noAutofit/>
          </a:bodyPr>
          <a:lstStyle/>
          <a:p>
            <a:pPr>
              <a:lnSpc>
                <a:spcPct val="110000"/>
              </a:lnSpc>
              <a:spcBef>
                <a:spcPts val="0"/>
              </a:spcBef>
              <a:spcAft>
                <a:spcPts val="1200"/>
              </a:spcAft>
            </a:pPr>
            <a:r>
              <a:rPr lang="en-US" sz="4000" dirty="0">
                <a:solidFill>
                  <a:schemeClr val="bg1"/>
                </a:solidFill>
                <a:latin typeface="+mj-lt"/>
              </a:rPr>
              <a:t>Features zum Steigern von Abschlüssen</a:t>
            </a:r>
            <a:endParaRPr lang="de-DE" sz="3200" spc="-100" dirty="0">
              <a:solidFill>
                <a:schemeClr val="bg1"/>
              </a:solidFill>
              <a:latin typeface="+mj-lt"/>
            </a:endParaRPr>
          </a:p>
        </p:txBody>
      </p:sp>
      <p:sp>
        <p:nvSpPr>
          <p:cNvPr id="2" name="Text Placeholder 1"/>
          <p:cNvSpPr>
            <a:spLocks noGrp="1"/>
          </p:cNvSpPr>
          <p:nvPr>
            <p:ph type="body" sz="quarter" idx="11"/>
          </p:nvPr>
        </p:nvSpPr>
        <p:spPr>
          <a:xfrm>
            <a:off x="395404" y="1058475"/>
            <a:ext cx="7996428" cy="526520"/>
          </a:xfrm>
        </p:spPr>
        <p:txBody>
          <a:bodyPr/>
          <a:lstStyle/>
          <a:p>
            <a:pPr>
              <a:lnSpc>
                <a:spcPct val="80000"/>
              </a:lnSpc>
            </a:pPr>
            <a:r>
              <a:rPr lang="en-US" dirty="0">
                <a:solidFill>
                  <a:schemeClr val="bg1"/>
                </a:solidFill>
              </a:rPr>
              <a:t>Bing Ads verfügt über leistungsstarke Features, mit denen Ihre Anzeigen Datenverkehr generieren.</a:t>
            </a:r>
          </a:p>
        </p:txBody>
      </p:sp>
      <p:sp>
        <p:nvSpPr>
          <p:cNvPr id="3" name="Text Placeholder 2"/>
          <p:cNvSpPr>
            <a:spLocks noGrp="1"/>
          </p:cNvSpPr>
          <p:nvPr>
            <p:ph type="body" sz="quarter" idx="12"/>
          </p:nvPr>
        </p:nvSpPr>
        <p:spPr>
          <a:xfrm>
            <a:off x="1941840" y="2180743"/>
            <a:ext cx="3646163" cy="752355"/>
          </a:xfrm>
        </p:spPr>
        <p:txBody>
          <a:bodyPr/>
          <a:lstStyle/>
          <a:p>
            <a:r>
              <a:rPr lang="en-US" sz="1800" b="1" dirty="0">
                <a:solidFill>
                  <a:schemeClr val="accent1"/>
                </a:solidFill>
              </a:rPr>
              <a:t>Sitelinks-Erweiterungen </a:t>
            </a:r>
            <a:r>
              <a:rPr lang="en-US" sz="1800" dirty="0">
                <a:solidFill>
                  <a:schemeClr val="tx1"/>
                </a:solidFill>
              </a:rPr>
              <a:t>heben Ihre Produkte, Angebote oder Dienstleistungen hervor, sodass Suchmaschinennutzer direkt zu den Seiten wechseln können, die sie interessieren. </a:t>
            </a:r>
          </a:p>
        </p:txBody>
      </p:sp>
      <p:sp>
        <p:nvSpPr>
          <p:cNvPr id="6" name="Text Placeholder 5"/>
          <p:cNvSpPr>
            <a:spLocks noGrp="1"/>
          </p:cNvSpPr>
          <p:nvPr>
            <p:ph type="body" sz="quarter" idx="14"/>
          </p:nvPr>
        </p:nvSpPr>
        <p:spPr>
          <a:xfrm>
            <a:off x="6297107" y="2178585"/>
            <a:ext cx="3600880" cy="1212255"/>
          </a:xfrm>
        </p:spPr>
        <p:txBody>
          <a:bodyPr/>
          <a:lstStyle/>
          <a:p>
            <a:r>
              <a:rPr lang="de-DE" sz="1800" b="1" spc="-70" dirty="0">
                <a:solidFill>
                  <a:schemeClr val="accent1"/>
                </a:solidFill>
              </a:rPr>
              <a:t>Mit Standorterweiterungen </a:t>
            </a:r>
            <a:r>
              <a:rPr lang="de-DE" sz="1800" spc="-70" dirty="0">
                <a:solidFill>
                  <a:schemeClr val="tx1"/>
                </a:solidFill>
              </a:rPr>
              <a:t>können Sie in Ihrer Anzeige auf den nächstliegenden Standort verweisen. Und dank erweiterter Targeting-Einstellungen können Sie sicherstellen, dass Sie mit Ihren Anzeigen lokale Kunden erreichen</a:t>
            </a:r>
            <a:r>
              <a:rPr lang="fr-FR" sz="1800" spc="-70" dirty="0">
                <a:solidFill>
                  <a:schemeClr val="tx1"/>
                </a:solidFill>
              </a:rPr>
              <a:t>. </a:t>
            </a:r>
            <a:endParaRPr lang="en-US" sz="1800" spc="-70" dirty="0"/>
          </a:p>
        </p:txBody>
      </p:sp>
      <p:grpSp>
        <p:nvGrpSpPr>
          <p:cNvPr id="15" name="Group 14"/>
          <p:cNvGrpSpPr/>
          <p:nvPr/>
        </p:nvGrpSpPr>
        <p:grpSpPr>
          <a:xfrm>
            <a:off x="6468412" y="3769176"/>
            <a:ext cx="3258271" cy="1212811"/>
            <a:chOff x="1606006" y="5084436"/>
            <a:chExt cx="3258271" cy="1212811"/>
          </a:xfrm>
        </p:grpSpPr>
        <p:sp>
          <p:nvSpPr>
            <p:cNvPr id="16" name="TextBox 15"/>
            <p:cNvSpPr txBox="1"/>
            <p:nvPr/>
          </p:nvSpPr>
          <p:spPr>
            <a:xfrm>
              <a:off x="1606006" y="5084436"/>
              <a:ext cx="3258271" cy="896570"/>
            </a:xfrm>
            <a:prstGeom prst="rect">
              <a:avLst/>
            </a:prstGeom>
            <a:solidFill>
              <a:schemeClr val="bg1"/>
            </a:solidFill>
            <a:ln>
              <a:solidFill>
                <a:schemeClr val="tx2"/>
              </a:solidFill>
            </a:ln>
          </p:spPr>
          <p:txBody>
            <a:bodyPr wrap="square" lIns="137160" tIns="91440" rIns="182880" bIns="137160" rtlCol="0">
              <a:noAutofit/>
            </a:bodyPr>
            <a:lstStyle/>
            <a:p>
              <a:pPr>
                <a:lnSpc>
                  <a:spcPct val="90000"/>
                </a:lnSpc>
                <a:spcBef>
                  <a:spcPct val="20000"/>
                </a:spcBef>
                <a:buClr>
                  <a:schemeClr val="tx2"/>
                </a:buClr>
                <a:buSzPct val="115000"/>
              </a:pPr>
              <a:r>
                <a:rPr lang="en-US" sz="1200" dirty="0">
                  <a:gradFill>
                    <a:gsLst>
                      <a:gs pos="1250">
                        <a:srgbClr val="0044CC"/>
                      </a:gs>
                      <a:gs pos="100000">
                        <a:srgbClr val="0044CC"/>
                      </a:gs>
                    </a:gsLst>
                    <a:lin ang="5400000" scaled="0"/>
                  </a:gradFill>
                  <a:latin typeface="Arial" pitchFamily="34" charset="0"/>
                  <a:cs typeface="Arial" pitchFamily="34" charset="0"/>
                </a:rPr>
                <a:t>Alpine Ski House</a:t>
              </a:r>
            </a:p>
            <a:p>
              <a:pPr>
                <a:lnSpc>
                  <a:spcPct val="80000"/>
                </a:lnSpc>
                <a:spcBef>
                  <a:spcPts val="300"/>
                </a:spcBef>
                <a:buClr>
                  <a:schemeClr val="tx2"/>
                </a:buClr>
                <a:buSzPct val="115000"/>
              </a:pPr>
              <a:r>
                <a:rPr lang="en-US" sz="1000" dirty="0">
                  <a:gradFill>
                    <a:gsLst>
                      <a:gs pos="0">
                        <a:srgbClr val="388222"/>
                      </a:gs>
                      <a:gs pos="100000">
                        <a:srgbClr val="388222"/>
                      </a:gs>
                    </a:gsLst>
                    <a:lin ang="5400000" scaled="0"/>
                  </a:gradFill>
                  <a:latin typeface="Arial" pitchFamily="34" charset="0"/>
                  <a:cs typeface="Arial" pitchFamily="34" charset="0"/>
                </a:rPr>
                <a:t>www.alpineskihouse.com</a:t>
              </a:r>
            </a:p>
            <a:p>
              <a:pPr>
                <a:lnSpc>
                  <a:spcPct val="80000"/>
                </a:lnSpc>
                <a:spcBef>
                  <a:spcPts val="500"/>
                </a:spcBef>
                <a:buClr>
                  <a:schemeClr val="tx2"/>
                </a:buClr>
                <a:buSzPct val="115000"/>
              </a:pPr>
              <a:r>
                <a:rPr lang="en-US" sz="1000" dirty="0">
                  <a:gradFill>
                    <a:gsLst>
                      <a:gs pos="0">
                        <a:schemeClr val="tx1"/>
                      </a:gs>
                      <a:gs pos="100000">
                        <a:schemeClr val="tx1"/>
                      </a:gs>
                    </a:gsLst>
                    <a:lin ang="5400000" scaled="0"/>
                  </a:gradFill>
                  <a:latin typeface="Arial" pitchFamily="34" charset="0"/>
                  <a:cs typeface="Arial" pitchFamily="34" charset="0"/>
                </a:rPr>
                <a:t>30% Off Select Ski Gear! Free Shipping Over $50.</a:t>
              </a:r>
            </a:p>
            <a:p>
              <a:pPr>
                <a:lnSpc>
                  <a:spcPct val="80000"/>
                </a:lnSpc>
                <a:spcBef>
                  <a:spcPts val="500"/>
                </a:spcBef>
                <a:buClr>
                  <a:schemeClr val="tx2"/>
                </a:buClr>
                <a:buSzPct val="115000"/>
              </a:pPr>
              <a:r>
                <a:rPr lang="en-US" sz="1000" dirty="0">
                  <a:gradFill>
                    <a:gsLst>
                      <a:gs pos="0">
                        <a:schemeClr val="tx1"/>
                      </a:gs>
                      <a:gs pos="100000">
                        <a:schemeClr val="tx1"/>
                      </a:gs>
                    </a:gsLst>
                    <a:lin ang="5400000" scaled="0"/>
                  </a:gradFill>
                  <a:latin typeface="Arial" pitchFamily="34" charset="0"/>
                  <a:cs typeface="Arial" pitchFamily="34" charset="0"/>
                </a:rPr>
                <a:t>4567 Main Street – Victoria (250) 555-0100</a:t>
              </a:r>
            </a:p>
          </p:txBody>
        </p:sp>
        <p:grpSp>
          <p:nvGrpSpPr>
            <p:cNvPr id="18" name="Group 17"/>
            <p:cNvGrpSpPr/>
            <p:nvPr/>
          </p:nvGrpSpPr>
          <p:grpSpPr>
            <a:xfrm>
              <a:off x="1864115" y="5917496"/>
              <a:ext cx="3000162" cy="379751"/>
              <a:chOff x="1868878" y="5917496"/>
              <a:chExt cx="3000162" cy="379751"/>
            </a:xfrm>
          </p:grpSpPr>
          <p:sp>
            <p:nvSpPr>
              <p:cNvPr id="19" name="Rectangle 18"/>
              <p:cNvSpPr/>
              <p:nvPr/>
            </p:nvSpPr>
            <p:spPr>
              <a:xfrm>
                <a:off x="2057951" y="6020248"/>
                <a:ext cx="2811089" cy="276999"/>
              </a:xfrm>
              <a:prstGeom prst="rect">
                <a:avLst/>
              </a:prstGeom>
            </p:spPr>
            <p:txBody>
              <a:bodyPr wrap="square" lIns="45720" tIns="137160" rIns="45720" bIns="0" anchor="b" anchorCtr="0">
                <a:spAutoFit/>
              </a:bodyPr>
              <a:lstStyle/>
              <a:p>
                <a:pPr lvl="0">
                  <a:lnSpc>
                    <a:spcPct val="90000"/>
                  </a:lnSpc>
                  <a:spcBef>
                    <a:spcPct val="20000"/>
                  </a:spcBef>
                  <a:buSzPct val="90000"/>
                </a:pPr>
                <a:r>
                  <a:rPr lang="en-US" sz="1000" dirty="0">
                    <a:gradFill>
                      <a:gsLst>
                        <a:gs pos="1250">
                          <a:schemeClr val="tx1">
                            <a:lumMod val="75000"/>
                            <a:lumOff val="25000"/>
                          </a:schemeClr>
                        </a:gs>
                        <a:gs pos="100000">
                          <a:schemeClr val="tx1">
                            <a:lumMod val="75000"/>
                            <a:lumOff val="25000"/>
                          </a:schemeClr>
                        </a:gs>
                      </a:gsLst>
                      <a:lin ang="5400000" scaled="0"/>
                    </a:gradFill>
                    <a:latin typeface="Segoe UI" pitchFamily="34" charset="0"/>
                    <a:ea typeface="Segoe UI" pitchFamily="34" charset="0"/>
                    <a:cs typeface="Segoe UI" pitchFamily="34" charset="0"/>
                  </a:rPr>
                  <a:t>Include your address and phone number.</a:t>
                </a:r>
              </a:p>
            </p:txBody>
          </p:sp>
          <p:sp>
            <p:nvSpPr>
              <p:cNvPr id="20" name="Rectangle 12"/>
              <p:cNvSpPr/>
              <p:nvPr/>
            </p:nvSpPr>
            <p:spPr bwMode="auto">
              <a:xfrm flipV="1">
                <a:off x="1868878" y="5917496"/>
                <a:ext cx="179241" cy="320040"/>
              </a:xfrm>
              <a:custGeom>
                <a:avLst/>
                <a:gdLst>
                  <a:gd name="connsiteX0" fmla="*/ 0 w 561975"/>
                  <a:gd name="connsiteY0" fmla="*/ 0 h 752475"/>
                  <a:gd name="connsiteX1" fmla="*/ 561975 w 561975"/>
                  <a:gd name="connsiteY1" fmla="*/ 0 h 752475"/>
                  <a:gd name="connsiteX2" fmla="*/ 561975 w 561975"/>
                  <a:gd name="connsiteY2" fmla="*/ 752475 h 752475"/>
                  <a:gd name="connsiteX3" fmla="*/ 0 w 561975"/>
                  <a:gd name="connsiteY3" fmla="*/ 752475 h 752475"/>
                  <a:gd name="connsiteX4" fmla="*/ 0 w 561975"/>
                  <a:gd name="connsiteY4" fmla="*/ 0 h 752475"/>
                  <a:gd name="connsiteX0" fmla="*/ 561975 w 653415"/>
                  <a:gd name="connsiteY0" fmla="*/ 752475 h 843915"/>
                  <a:gd name="connsiteX1" fmla="*/ 0 w 653415"/>
                  <a:gd name="connsiteY1" fmla="*/ 752475 h 843915"/>
                  <a:gd name="connsiteX2" fmla="*/ 0 w 653415"/>
                  <a:gd name="connsiteY2" fmla="*/ 0 h 843915"/>
                  <a:gd name="connsiteX3" fmla="*/ 561975 w 653415"/>
                  <a:gd name="connsiteY3" fmla="*/ 0 h 843915"/>
                  <a:gd name="connsiteX4" fmla="*/ 653415 w 653415"/>
                  <a:gd name="connsiteY4" fmla="*/ 843915 h 843915"/>
                  <a:gd name="connsiteX0" fmla="*/ 561975 w 561975"/>
                  <a:gd name="connsiteY0" fmla="*/ 752475 h 752475"/>
                  <a:gd name="connsiteX1" fmla="*/ 0 w 561975"/>
                  <a:gd name="connsiteY1" fmla="*/ 752475 h 752475"/>
                  <a:gd name="connsiteX2" fmla="*/ 0 w 561975"/>
                  <a:gd name="connsiteY2" fmla="*/ 0 h 752475"/>
                  <a:gd name="connsiteX3" fmla="*/ 561975 w 561975"/>
                  <a:gd name="connsiteY3" fmla="*/ 0 h 752475"/>
                  <a:gd name="connsiteX0" fmla="*/ 0 w 561975"/>
                  <a:gd name="connsiteY0" fmla="*/ 752475 h 752475"/>
                  <a:gd name="connsiteX1" fmla="*/ 0 w 561975"/>
                  <a:gd name="connsiteY1" fmla="*/ 0 h 752475"/>
                  <a:gd name="connsiteX2" fmla="*/ 561975 w 561975"/>
                  <a:gd name="connsiteY2" fmla="*/ 0 h 752475"/>
                </a:gdLst>
                <a:ahLst/>
                <a:cxnLst>
                  <a:cxn ang="0">
                    <a:pos x="connsiteX0" y="connsiteY0"/>
                  </a:cxn>
                  <a:cxn ang="0">
                    <a:pos x="connsiteX1" y="connsiteY1"/>
                  </a:cxn>
                  <a:cxn ang="0">
                    <a:pos x="connsiteX2" y="connsiteY2"/>
                  </a:cxn>
                </a:cxnLst>
                <a:rect l="l" t="t" r="r" b="b"/>
                <a:pathLst>
                  <a:path w="561975" h="752475">
                    <a:moveTo>
                      <a:pt x="0" y="752475"/>
                    </a:moveTo>
                    <a:lnTo>
                      <a:pt x="0" y="0"/>
                    </a:lnTo>
                    <a:lnTo>
                      <a:pt x="561975" y="0"/>
                    </a:lnTo>
                  </a:path>
                </a:pathLst>
              </a:custGeom>
              <a:noFill/>
              <a:ln w="317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grpSp>
      <p:grpSp>
        <p:nvGrpSpPr>
          <p:cNvPr id="34" name="Group 33"/>
          <p:cNvGrpSpPr>
            <a:grpSpLocks noChangeAspect="1"/>
          </p:cNvGrpSpPr>
          <p:nvPr/>
        </p:nvGrpSpPr>
        <p:grpSpPr>
          <a:xfrm>
            <a:off x="1941840" y="3769173"/>
            <a:ext cx="3516201" cy="1502690"/>
            <a:chOff x="1606006" y="5192546"/>
            <a:chExt cx="3516201" cy="1502690"/>
          </a:xfrm>
        </p:grpSpPr>
        <p:sp>
          <p:nvSpPr>
            <p:cNvPr id="35" name="TextBox 34"/>
            <p:cNvSpPr txBox="1"/>
            <p:nvPr/>
          </p:nvSpPr>
          <p:spPr>
            <a:xfrm>
              <a:off x="1606006" y="5192546"/>
              <a:ext cx="3516201" cy="1158648"/>
            </a:xfrm>
            <a:prstGeom prst="rect">
              <a:avLst/>
            </a:prstGeom>
            <a:solidFill>
              <a:schemeClr val="bg1"/>
            </a:solidFill>
            <a:ln>
              <a:solidFill>
                <a:schemeClr val="tx2"/>
              </a:solidFill>
            </a:ln>
          </p:spPr>
          <p:txBody>
            <a:bodyPr wrap="square" lIns="137160" tIns="91440" rIns="182880" bIns="137160" rtlCol="0">
              <a:noAutofit/>
            </a:bodyPr>
            <a:lstStyle/>
            <a:p>
              <a:pPr>
                <a:lnSpc>
                  <a:spcPct val="90000"/>
                </a:lnSpc>
                <a:spcBef>
                  <a:spcPct val="20000"/>
                </a:spcBef>
                <a:buClr>
                  <a:schemeClr val="tx2"/>
                </a:buClr>
                <a:buSzPct val="115000"/>
              </a:pPr>
              <a:r>
                <a:rPr lang="en-US" sz="1200" dirty="0">
                  <a:gradFill>
                    <a:gsLst>
                      <a:gs pos="1250">
                        <a:srgbClr val="0044CC"/>
                      </a:gs>
                      <a:gs pos="100000">
                        <a:srgbClr val="0044CC"/>
                      </a:gs>
                    </a:gsLst>
                    <a:lin ang="5400000" scaled="0"/>
                  </a:gradFill>
                  <a:latin typeface="Arial" pitchFamily="34" charset="0"/>
                  <a:cs typeface="Arial" pitchFamily="34" charset="0"/>
                </a:rPr>
                <a:t>Alpine Ski House</a:t>
              </a:r>
            </a:p>
            <a:p>
              <a:pPr>
                <a:lnSpc>
                  <a:spcPct val="80000"/>
                </a:lnSpc>
                <a:spcBef>
                  <a:spcPts val="300"/>
                </a:spcBef>
                <a:buClr>
                  <a:schemeClr val="tx2"/>
                </a:buClr>
                <a:buSzPct val="115000"/>
              </a:pPr>
              <a:r>
                <a:rPr lang="en-US" sz="1000" dirty="0">
                  <a:gradFill>
                    <a:gsLst>
                      <a:gs pos="0">
                        <a:srgbClr val="388222"/>
                      </a:gs>
                      <a:gs pos="100000">
                        <a:srgbClr val="388222"/>
                      </a:gs>
                    </a:gsLst>
                    <a:lin ang="5400000" scaled="0"/>
                  </a:gradFill>
                  <a:latin typeface="Arial" pitchFamily="34" charset="0"/>
                  <a:cs typeface="Arial" pitchFamily="34" charset="0"/>
                </a:rPr>
                <a:t>www.alpineskihouse.com</a:t>
              </a:r>
            </a:p>
            <a:p>
              <a:pPr>
                <a:lnSpc>
                  <a:spcPct val="80000"/>
                </a:lnSpc>
                <a:spcBef>
                  <a:spcPts val="500"/>
                </a:spcBef>
                <a:spcAft>
                  <a:spcPts val="500"/>
                </a:spcAft>
                <a:buClr>
                  <a:schemeClr val="tx2"/>
                </a:buClr>
                <a:buSzPct val="115000"/>
              </a:pPr>
              <a:r>
                <a:rPr lang="en-US" sz="1000" dirty="0">
                  <a:gradFill>
                    <a:gsLst>
                      <a:gs pos="0">
                        <a:schemeClr val="tx1"/>
                      </a:gs>
                      <a:gs pos="100000">
                        <a:schemeClr val="tx1"/>
                      </a:gs>
                    </a:gsLst>
                    <a:lin ang="5400000" scaled="0"/>
                  </a:gradFill>
                  <a:latin typeface="Arial" pitchFamily="34" charset="0"/>
                  <a:cs typeface="Arial" pitchFamily="34" charset="0"/>
                </a:rPr>
                <a:t>30% Off Select Ski Gear! Free Shipping Over $50.</a:t>
              </a:r>
            </a:p>
            <a:p>
              <a:pPr>
                <a:lnSpc>
                  <a:spcPct val="80000"/>
                </a:lnSpc>
                <a:spcBef>
                  <a:spcPts val="500"/>
                </a:spcBef>
                <a:buClr>
                  <a:schemeClr val="tx2"/>
                </a:buClr>
                <a:buSzPct val="115000"/>
                <a:tabLst>
                  <a:tab pos="1603375" algn="l"/>
                </a:tabLst>
              </a:pPr>
              <a:r>
                <a:rPr lang="en-US" sz="1000" dirty="0">
                  <a:gradFill>
                    <a:gsLst>
                      <a:gs pos="0">
                        <a:srgbClr val="0044CC"/>
                      </a:gs>
                      <a:gs pos="100000">
                        <a:srgbClr val="0044CC"/>
                      </a:gs>
                    </a:gsLst>
                    <a:lin ang="5400000" scaled="0"/>
                  </a:gradFill>
                  <a:latin typeface="Arial" pitchFamily="34" charset="0"/>
                  <a:cs typeface="Arial" pitchFamily="34" charset="0"/>
                </a:rPr>
                <a:t>Our top-rated gear	Join us on a trek</a:t>
              </a:r>
            </a:p>
            <a:p>
              <a:pPr>
                <a:lnSpc>
                  <a:spcPct val="80000"/>
                </a:lnSpc>
                <a:spcBef>
                  <a:spcPts val="500"/>
                </a:spcBef>
                <a:buClr>
                  <a:schemeClr val="tx2"/>
                </a:buClr>
                <a:buSzPct val="115000"/>
                <a:tabLst>
                  <a:tab pos="1603375" algn="l"/>
                </a:tabLst>
              </a:pPr>
              <a:r>
                <a:rPr lang="en-US" sz="1000" dirty="0">
                  <a:gradFill>
                    <a:gsLst>
                      <a:gs pos="0">
                        <a:srgbClr val="0044CC"/>
                      </a:gs>
                      <a:gs pos="100000">
                        <a:srgbClr val="0044CC"/>
                      </a:gs>
                    </a:gsLst>
                    <a:lin ang="5400000" scaled="0"/>
                  </a:gradFill>
                  <a:latin typeface="Arial" pitchFamily="34" charset="0"/>
                  <a:cs typeface="Arial" pitchFamily="34" charset="0"/>
                </a:rPr>
                <a:t>Money-back guarantee	Sustainability commitment</a:t>
              </a:r>
            </a:p>
          </p:txBody>
        </p:sp>
        <p:grpSp>
          <p:nvGrpSpPr>
            <p:cNvPr id="37" name="Group 36"/>
            <p:cNvGrpSpPr/>
            <p:nvPr/>
          </p:nvGrpSpPr>
          <p:grpSpPr>
            <a:xfrm>
              <a:off x="1864115" y="6310416"/>
              <a:ext cx="3258092" cy="384820"/>
              <a:chOff x="1868878" y="6310416"/>
              <a:chExt cx="3258092" cy="384820"/>
            </a:xfrm>
          </p:grpSpPr>
          <p:sp>
            <p:nvSpPr>
              <p:cNvPr id="38" name="Rectangle 37"/>
              <p:cNvSpPr/>
              <p:nvPr/>
            </p:nvSpPr>
            <p:spPr>
              <a:xfrm>
                <a:off x="2057951" y="6418237"/>
                <a:ext cx="3069019" cy="276999"/>
              </a:xfrm>
              <a:prstGeom prst="rect">
                <a:avLst/>
              </a:prstGeom>
            </p:spPr>
            <p:txBody>
              <a:bodyPr wrap="square" lIns="45720" tIns="137160" rIns="45720" bIns="0" anchor="b" anchorCtr="0">
                <a:spAutoFit/>
              </a:bodyPr>
              <a:lstStyle/>
              <a:p>
                <a:pPr lvl="0">
                  <a:lnSpc>
                    <a:spcPct val="90000"/>
                  </a:lnSpc>
                  <a:spcBef>
                    <a:spcPct val="20000"/>
                  </a:spcBef>
                  <a:buSzPct val="90000"/>
                </a:pPr>
                <a:r>
                  <a:rPr lang="en-US" sz="1000" dirty="0">
                    <a:gradFill>
                      <a:gsLst>
                        <a:gs pos="1250">
                          <a:schemeClr val="tx1">
                            <a:lumMod val="75000"/>
                            <a:lumOff val="25000"/>
                          </a:schemeClr>
                        </a:gs>
                        <a:gs pos="100000">
                          <a:schemeClr val="tx1">
                            <a:lumMod val="75000"/>
                            <a:lumOff val="25000"/>
                          </a:schemeClr>
                        </a:gs>
                      </a:gsLst>
                      <a:lin ang="5400000" scaled="0"/>
                    </a:gradFill>
                    <a:latin typeface="Segoe UI" pitchFamily="34" charset="0"/>
                    <a:ea typeface="Segoe UI" pitchFamily="34" charset="0"/>
                    <a:cs typeface="Segoe UI" pitchFamily="34" charset="0"/>
                  </a:rPr>
                  <a:t>Display links to multiple pages on your website.</a:t>
                </a:r>
              </a:p>
            </p:txBody>
          </p:sp>
          <p:sp>
            <p:nvSpPr>
              <p:cNvPr id="39" name="Rectangle 12"/>
              <p:cNvSpPr/>
              <p:nvPr/>
            </p:nvSpPr>
            <p:spPr bwMode="auto">
              <a:xfrm flipV="1">
                <a:off x="1868878" y="6310416"/>
                <a:ext cx="179241" cy="320040"/>
              </a:xfrm>
              <a:custGeom>
                <a:avLst/>
                <a:gdLst>
                  <a:gd name="connsiteX0" fmla="*/ 0 w 561975"/>
                  <a:gd name="connsiteY0" fmla="*/ 0 h 752475"/>
                  <a:gd name="connsiteX1" fmla="*/ 561975 w 561975"/>
                  <a:gd name="connsiteY1" fmla="*/ 0 h 752475"/>
                  <a:gd name="connsiteX2" fmla="*/ 561975 w 561975"/>
                  <a:gd name="connsiteY2" fmla="*/ 752475 h 752475"/>
                  <a:gd name="connsiteX3" fmla="*/ 0 w 561975"/>
                  <a:gd name="connsiteY3" fmla="*/ 752475 h 752475"/>
                  <a:gd name="connsiteX4" fmla="*/ 0 w 561975"/>
                  <a:gd name="connsiteY4" fmla="*/ 0 h 752475"/>
                  <a:gd name="connsiteX0" fmla="*/ 561975 w 653415"/>
                  <a:gd name="connsiteY0" fmla="*/ 752475 h 843915"/>
                  <a:gd name="connsiteX1" fmla="*/ 0 w 653415"/>
                  <a:gd name="connsiteY1" fmla="*/ 752475 h 843915"/>
                  <a:gd name="connsiteX2" fmla="*/ 0 w 653415"/>
                  <a:gd name="connsiteY2" fmla="*/ 0 h 843915"/>
                  <a:gd name="connsiteX3" fmla="*/ 561975 w 653415"/>
                  <a:gd name="connsiteY3" fmla="*/ 0 h 843915"/>
                  <a:gd name="connsiteX4" fmla="*/ 653415 w 653415"/>
                  <a:gd name="connsiteY4" fmla="*/ 843915 h 843915"/>
                  <a:gd name="connsiteX0" fmla="*/ 561975 w 561975"/>
                  <a:gd name="connsiteY0" fmla="*/ 752475 h 752475"/>
                  <a:gd name="connsiteX1" fmla="*/ 0 w 561975"/>
                  <a:gd name="connsiteY1" fmla="*/ 752475 h 752475"/>
                  <a:gd name="connsiteX2" fmla="*/ 0 w 561975"/>
                  <a:gd name="connsiteY2" fmla="*/ 0 h 752475"/>
                  <a:gd name="connsiteX3" fmla="*/ 561975 w 561975"/>
                  <a:gd name="connsiteY3" fmla="*/ 0 h 752475"/>
                  <a:gd name="connsiteX0" fmla="*/ 0 w 561975"/>
                  <a:gd name="connsiteY0" fmla="*/ 752475 h 752475"/>
                  <a:gd name="connsiteX1" fmla="*/ 0 w 561975"/>
                  <a:gd name="connsiteY1" fmla="*/ 0 h 752475"/>
                  <a:gd name="connsiteX2" fmla="*/ 561975 w 561975"/>
                  <a:gd name="connsiteY2" fmla="*/ 0 h 752475"/>
                </a:gdLst>
                <a:ahLst/>
                <a:cxnLst>
                  <a:cxn ang="0">
                    <a:pos x="connsiteX0" y="connsiteY0"/>
                  </a:cxn>
                  <a:cxn ang="0">
                    <a:pos x="connsiteX1" y="connsiteY1"/>
                  </a:cxn>
                  <a:cxn ang="0">
                    <a:pos x="connsiteX2" y="connsiteY2"/>
                  </a:cxn>
                </a:cxnLst>
                <a:rect l="l" t="t" r="r" b="b"/>
                <a:pathLst>
                  <a:path w="561975" h="752475">
                    <a:moveTo>
                      <a:pt x="0" y="752475"/>
                    </a:moveTo>
                    <a:lnTo>
                      <a:pt x="0" y="0"/>
                    </a:lnTo>
                    <a:lnTo>
                      <a:pt x="561975" y="0"/>
                    </a:lnTo>
                  </a:path>
                </a:pathLst>
              </a:custGeom>
              <a:noFill/>
              <a:ln w="317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grpSp>
      <p:sp>
        <p:nvSpPr>
          <p:cNvPr id="26"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32075892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17" name="Right Triangle 16"/>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3" name="Text Placeholder 2"/>
          <p:cNvSpPr>
            <a:spLocks noGrp="1"/>
          </p:cNvSpPr>
          <p:nvPr>
            <p:ph type="body" sz="quarter" idx="10"/>
          </p:nvPr>
        </p:nvSpPr>
        <p:spPr>
          <a:xfrm>
            <a:off x="396759" y="389370"/>
            <a:ext cx="9705886" cy="502708"/>
          </a:xfrm>
          <a:noFill/>
        </p:spPr>
        <p:txBody>
          <a:bodyPr vert="horz" lIns="0" tIns="0" rIns="0" bIns="0">
            <a:noAutofit/>
          </a:bodyPr>
          <a:lstStyle/>
          <a:p>
            <a:r>
              <a:rPr lang="en-US" sz="4000" dirty="0">
                <a:solidFill>
                  <a:schemeClr val="bg1"/>
                </a:solidFill>
                <a:latin typeface="+mj-lt"/>
              </a:rPr>
              <a:t>Features zum Optimieren Ihrer Märkte</a:t>
            </a:r>
          </a:p>
          <a:p>
            <a:endParaRPr lang="de-DE" sz="4400" dirty="0">
              <a:solidFill>
                <a:schemeClr val="bg1"/>
              </a:solidFill>
              <a:latin typeface="+mj-lt"/>
            </a:endParaRPr>
          </a:p>
        </p:txBody>
      </p:sp>
      <p:sp>
        <p:nvSpPr>
          <p:cNvPr id="2" name="Text Placeholder 1"/>
          <p:cNvSpPr>
            <a:spLocks noGrp="1"/>
          </p:cNvSpPr>
          <p:nvPr>
            <p:ph type="body" sz="quarter" idx="11"/>
          </p:nvPr>
        </p:nvSpPr>
        <p:spPr>
          <a:xfrm>
            <a:off x="396291" y="984147"/>
            <a:ext cx="7996428" cy="526520"/>
          </a:xfrm>
        </p:spPr>
        <p:txBody>
          <a:bodyPr/>
          <a:lstStyle/>
          <a:p>
            <a:r>
              <a:rPr lang="en-US" dirty="0">
                <a:solidFill>
                  <a:schemeClr val="bg1"/>
                </a:solidFill>
              </a:rPr>
              <a:t>Bing Ads verfügt über leistungsstarke Features, mit denen Sie Ihre Suchmaschinennutzer adressieren können.</a:t>
            </a:r>
          </a:p>
        </p:txBody>
      </p:sp>
      <p:sp>
        <p:nvSpPr>
          <p:cNvPr id="25" name="Text Placeholder 5"/>
          <p:cNvSpPr>
            <a:spLocks noGrp="1"/>
          </p:cNvSpPr>
          <p:nvPr>
            <p:ph type="body" sz="quarter" idx="12"/>
          </p:nvPr>
        </p:nvSpPr>
        <p:spPr>
          <a:xfrm>
            <a:off x="1489587" y="2101313"/>
            <a:ext cx="4136295" cy="1414732"/>
          </a:xfrm>
        </p:spPr>
        <p:txBody>
          <a:bodyPr/>
          <a:lstStyle/>
          <a:p>
            <a:pPr>
              <a:lnSpc>
                <a:spcPct val="85000"/>
              </a:lnSpc>
            </a:pPr>
            <a:r>
              <a:rPr lang="de-DE" b="1" dirty="0">
                <a:solidFill>
                  <a:schemeClr val="accent1"/>
                </a:solidFill>
              </a:rPr>
              <a:t>Zielgruppen-Targeting nach Standort</a:t>
            </a:r>
            <a:r>
              <a:rPr lang="de-DE" dirty="0"/>
              <a:t> lässt Sie Ihr Budget optimal nutzen, indem Sie Suchmaschinennutzer in von Ihnen ausgewählten Städten, Bundesländern/Kantonen, Großräumen und Postleitzahlgebieten adressieren.</a:t>
            </a:r>
          </a:p>
        </p:txBody>
      </p:sp>
      <p:sp>
        <p:nvSpPr>
          <p:cNvPr id="26" name="Freeform 132"/>
          <p:cNvSpPr>
            <a:spLocks noEditPoints="1"/>
          </p:cNvSpPr>
          <p:nvPr/>
        </p:nvSpPr>
        <p:spPr bwMode="black">
          <a:xfrm>
            <a:off x="3349576" y="4255608"/>
            <a:ext cx="541308" cy="882130"/>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7" name="Oval 26"/>
          <p:cNvSpPr/>
          <p:nvPr/>
        </p:nvSpPr>
        <p:spPr bwMode="auto">
          <a:xfrm>
            <a:off x="3063770" y="4696676"/>
            <a:ext cx="1112920" cy="1128845"/>
          </a:xfrm>
          <a:prstGeom prst="ellipse">
            <a:avLst/>
          </a:prstGeom>
          <a:noFill/>
          <a:ln w="57150" cap="flat" cmpd="sng" algn="ctr">
            <a:solidFill>
              <a:schemeClr val="accent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468" y="4303723"/>
            <a:ext cx="2593591" cy="1668035"/>
          </a:xfrm>
          <a:prstGeom prst="rect">
            <a:avLst/>
          </a:prstGeom>
        </p:spPr>
      </p:pic>
      <p:sp>
        <p:nvSpPr>
          <p:cNvPr id="29" name="Text Placeholder 2"/>
          <p:cNvSpPr txBox="1">
            <a:spLocks/>
          </p:cNvSpPr>
          <p:nvPr/>
        </p:nvSpPr>
        <p:spPr>
          <a:xfrm>
            <a:off x="6557879" y="2105996"/>
            <a:ext cx="3751243" cy="738348"/>
          </a:xfrm>
          <a:prstGeom prst="rect">
            <a:avLst/>
          </a:prstGeom>
        </p:spPr>
        <p:txBody>
          <a:bodyPr vert="horz" lIns="0" tIns="0" rIns="0" bIns="0"/>
          <a:lstStyle>
            <a:lvl1pPr marL="0" marR="0" indent="0" algn="l" defTabSz="914425" rtl="0" eaLnBrk="1" fontAlgn="auto" latinLnBrk="0" hangingPunct="1">
              <a:lnSpc>
                <a:spcPct val="90000"/>
              </a:lnSpc>
              <a:spcBef>
                <a:spcPts val="0"/>
              </a:spcBef>
              <a:spcAft>
                <a:spcPts val="600"/>
              </a:spcAft>
              <a:buClrTx/>
              <a:buSzPct val="90000"/>
              <a:buFont typeface="Arial" pitchFamily="34" charset="0"/>
              <a:buNone/>
              <a:tabLst/>
              <a:defRPr sz="2000" kern="1200" spc="0" baseline="0">
                <a:gradFill>
                  <a:gsLst>
                    <a:gs pos="0">
                      <a:srgbClr val="505050"/>
                    </a:gs>
                    <a:gs pos="100000">
                      <a:srgbClr val="505050"/>
                    </a:gs>
                  </a:gsLst>
                  <a:lin ang="5400000" scaled="1"/>
                </a:gradFill>
                <a:latin typeface="+mj-lt"/>
                <a:ea typeface="+mn-ea"/>
                <a:cs typeface="+mn-cs"/>
              </a:defRPr>
            </a:lvl1pPr>
            <a:lvl2pPr marL="573126" marR="0" indent="-233379"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566"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798566" algn="l"/>
              </a:tabLst>
              <a:defRPr sz="2000" kern="1200" spc="0" baseline="0">
                <a:gradFill>
                  <a:gsLst>
                    <a:gs pos="1250">
                      <a:schemeClr val="bg2"/>
                    </a:gs>
                    <a:gs pos="100000">
                      <a:schemeClr val="bg2"/>
                    </a:gs>
                  </a:gsLst>
                  <a:lin ang="5400000" scaled="0"/>
                </a:gradFill>
                <a:latin typeface="+mn-lt"/>
                <a:ea typeface="+mn-ea"/>
                <a:cs typeface="+mn-cs"/>
              </a:defRPr>
            </a:lvl3pPr>
            <a:lvl4pPr marL="1030357" marR="0" indent="-23179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795"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1255795" algn="l"/>
              </a:tabLst>
              <a:defRPr sz="1800" kern="1200" spc="0" baseline="0">
                <a:gradFill>
                  <a:gsLst>
                    <a:gs pos="1250">
                      <a:schemeClr val="bg2"/>
                    </a:gs>
                    <a:gs pos="100000">
                      <a:schemeClr val="bg2"/>
                    </a:gs>
                  </a:gsLst>
                  <a:lin ang="5400000" scaled="0"/>
                </a:gradFill>
                <a:latin typeface="+mn-lt"/>
                <a:ea typeface="+mn-ea"/>
                <a:cs typeface="+mn-cs"/>
              </a:defRPr>
            </a:lvl5pPr>
            <a:lvl6pPr marL="251466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8"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rPr>
              <a:t>Anruferweiterungen</a:t>
            </a:r>
            <a:r>
              <a:rPr lang="en-US" dirty="0">
                <a:solidFill>
                  <a:schemeClr val="tx1"/>
                </a:solidFill>
              </a:rPr>
              <a:t> verbinden Suchmaschinennutzer direkt über eine klickbare Telefonnummer mit Ihrem Unternehmen. Interessierte Kunden müssen nur einmal tippen, um direkt mit Ihnen zu sprechen. </a:t>
            </a:r>
          </a:p>
        </p:txBody>
      </p:sp>
      <p:sp>
        <p:nvSpPr>
          <p:cNvPr id="30" name="Rectangle 12"/>
          <p:cNvSpPr/>
          <p:nvPr/>
        </p:nvSpPr>
        <p:spPr bwMode="auto">
          <a:xfrm flipV="1">
            <a:off x="6956662" y="3819832"/>
            <a:ext cx="413906" cy="876844"/>
          </a:xfrm>
          <a:custGeom>
            <a:avLst/>
            <a:gdLst>
              <a:gd name="connsiteX0" fmla="*/ 0 w 561975"/>
              <a:gd name="connsiteY0" fmla="*/ 0 h 752475"/>
              <a:gd name="connsiteX1" fmla="*/ 561975 w 561975"/>
              <a:gd name="connsiteY1" fmla="*/ 0 h 752475"/>
              <a:gd name="connsiteX2" fmla="*/ 561975 w 561975"/>
              <a:gd name="connsiteY2" fmla="*/ 752475 h 752475"/>
              <a:gd name="connsiteX3" fmla="*/ 0 w 561975"/>
              <a:gd name="connsiteY3" fmla="*/ 752475 h 752475"/>
              <a:gd name="connsiteX4" fmla="*/ 0 w 561975"/>
              <a:gd name="connsiteY4" fmla="*/ 0 h 752475"/>
              <a:gd name="connsiteX0" fmla="*/ 561975 w 653415"/>
              <a:gd name="connsiteY0" fmla="*/ 752475 h 843915"/>
              <a:gd name="connsiteX1" fmla="*/ 0 w 653415"/>
              <a:gd name="connsiteY1" fmla="*/ 752475 h 843915"/>
              <a:gd name="connsiteX2" fmla="*/ 0 w 653415"/>
              <a:gd name="connsiteY2" fmla="*/ 0 h 843915"/>
              <a:gd name="connsiteX3" fmla="*/ 561975 w 653415"/>
              <a:gd name="connsiteY3" fmla="*/ 0 h 843915"/>
              <a:gd name="connsiteX4" fmla="*/ 653415 w 653415"/>
              <a:gd name="connsiteY4" fmla="*/ 843915 h 843915"/>
              <a:gd name="connsiteX0" fmla="*/ 561975 w 561975"/>
              <a:gd name="connsiteY0" fmla="*/ 752475 h 752475"/>
              <a:gd name="connsiteX1" fmla="*/ 0 w 561975"/>
              <a:gd name="connsiteY1" fmla="*/ 752475 h 752475"/>
              <a:gd name="connsiteX2" fmla="*/ 0 w 561975"/>
              <a:gd name="connsiteY2" fmla="*/ 0 h 752475"/>
              <a:gd name="connsiteX3" fmla="*/ 561975 w 561975"/>
              <a:gd name="connsiteY3" fmla="*/ 0 h 752475"/>
              <a:gd name="connsiteX0" fmla="*/ 0 w 561975"/>
              <a:gd name="connsiteY0" fmla="*/ 752475 h 752475"/>
              <a:gd name="connsiteX1" fmla="*/ 0 w 561975"/>
              <a:gd name="connsiteY1" fmla="*/ 0 h 752475"/>
              <a:gd name="connsiteX2" fmla="*/ 561975 w 561975"/>
              <a:gd name="connsiteY2" fmla="*/ 0 h 752475"/>
            </a:gdLst>
            <a:ahLst/>
            <a:cxnLst>
              <a:cxn ang="0">
                <a:pos x="connsiteX0" y="connsiteY0"/>
              </a:cxn>
              <a:cxn ang="0">
                <a:pos x="connsiteX1" y="connsiteY1"/>
              </a:cxn>
              <a:cxn ang="0">
                <a:pos x="connsiteX2" y="connsiteY2"/>
              </a:cxn>
            </a:cxnLst>
            <a:rect l="l" t="t" r="r" b="b"/>
            <a:pathLst>
              <a:path w="561975" h="752475">
                <a:moveTo>
                  <a:pt x="0" y="752475"/>
                </a:moveTo>
                <a:lnTo>
                  <a:pt x="0" y="0"/>
                </a:lnTo>
                <a:lnTo>
                  <a:pt x="561975" y="0"/>
                </a:lnTo>
              </a:path>
            </a:pathLst>
          </a:custGeom>
          <a:noFill/>
          <a:ln w="317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8"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15916903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15" name="Right Triangle 14"/>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3" name="Text Placeholder 2"/>
          <p:cNvSpPr>
            <a:spLocks noGrp="1"/>
          </p:cNvSpPr>
          <p:nvPr>
            <p:ph type="body" sz="quarter" idx="10"/>
          </p:nvPr>
        </p:nvSpPr>
        <p:spPr>
          <a:xfrm>
            <a:off x="395404" y="389367"/>
            <a:ext cx="9353280" cy="502708"/>
          </a:xfrm>
          <a:noFill/>
        </p:spPr>
        <p:txBody>
          <a:bodyPr vert="horz" lIns="0" tIns="0" rIns="0" bIns="0">
            <a:noAutofit/>
          </a:bodyPr>
          <a:lstStyle/>
          <a:p>
            <a:r>
              <a:rPr lang="en-US" sz="4000" dirty="0">
                <a:solidFill>
                  <a:schemeClr val="bg1"/>
                </a:solidFill>
                <a:latin typeface="+mj-lt"/>
              </a:rPr>
              <a:t>Features zum Steigern des Umsatzes</a:t>
            </a:r>
            <a:endParaRPr lang="de-DE" sz="4000" dirty="0">
              <a:solidFill>
                <a:schemeClr val="bg1"/>
              </a:solidFill>
              <a:latin typeface="+mj-lt"/>
            </a:endParaRPr>
          </a:p>
          <a:p>
            <a:endParaRPr lang="de-DE" sz="4400" dirty="0">
              <a:solidFill>
                <a:schemeClr val="bg1"/>
              </a:solidFill>
              <a:latin typeface="+mj-lt"/>
            </a:endParaRPr>
          </a:p>
        </p:txBody>
      </p:sp>
      <p:sp>
        <p:nvSpPr>
          <p:cNvPr id="2" name="Text Placeholder 1"/>
          <p:cNvSpPr>
            <a:spLocks noGrp="1"/>
          </p:cNvSpPr>
          <p:nvPr>
            <p:ph type="body" sz="quarter" idx="11"/>
          </p:nvPr>
        </p:nvSpPr>
        <p:spPr>
          <a:xfrm>
            <a:off x="395404" y="1054278"/>
            <a:ext cx="7996428" cy="526520"/>
          </a:xfrm>
        </p:spPr>
        <p:txBody>
          <a:bodyPr/>
          <a:lstStyle/>
          <a:p>
            <a:r>
              <a:rPr lang="en-US" dirty="0">
                <a:solidFill>
                  <a:schemeClr val="bg1"/>
                </a:solidFill>
              </a:rPr>
              <a:t>Erreichen Sie Ihren idealen Kunden mit diesen Bing Ads-Features.</a:t>
            </a:r>
            <a:endParaRPr lang="de-DE" dirty="0">
              <a:solidFill>
                <a:schemeClr val="bg1"/>
              </a:solidFill>
            </a:endParaRPr>
          </a:p>
        </p:txBody>
      </p:sp>
      <p:sp>
        <p:nvSpPr>
          <p:cNvPr id="25" name="Text Placeholder 5"/>
          <p:cNvSpPr>
            <a:spLocks noGrp="1"/>
          </p:cNvSpPr>
          <p:nvPr>
            <p:ph type="body" sz="quarter" idx="12"/>
          </p:nvPr>
        </p:nvSpPr>
        <p:spPr>
          <a:xfrm>
            <a:off x="1872344" y="2326011"/>
            <a:ext cx="3643554" cy="1414732"/>
          </a:xfrm>
        </p:spPr>
        <p:txBody>
          <a:bodyPr/>
          <a:lstStyle/>
          <a:p>
            <a:r>
              <a:rPr lang="de-DE" b="1" dirty="0">
                <a:solidFill>
                  <a:schemeClr val="accent1"/>
                </a:solidFill>
              </a:rPr>
              <a:t>App-Erweiterungen</a:t>
            </a:r>
            <a:r>
              <a:rPr lang="de-DE" dirty="0"/>
              <a:t> werben </a:t>
            </a:r>
            <a:br>
              <a:rPr lang="de-DE" dirty="0"/>
            </a:br>
            <a:r>
              <a:rPr lang="de-DE" dirty="0"/>
              <a:t>für Ihre Apps auf PCs, Tablets und Smartphones, um die Kundenbindung zu fördern und mehr Umsatz zu erzielen. </a:t>
            </a: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017143" y="4381390"/>
            <a:ext cx="1240250" cy="1360830"/>
          </a:xfrm>
          <a:prstGeom prst="rect">
            <a:avLst/>
          </a:prstGeom>
          <a:noFill/>
        </p:spPr>
      </p:pic>
      <p:sp>
        <p:nvSpPr>
          <p:cNvPr id="29" name="Text Placeholder 2"/>
          <p:cNvSpPr txBox="1">
            <a:spLocks/>
          </p:cNvSpPr>
          <p:nvPr/>
        </p:nvSpPr>
        <p:spPr>
          <a:xfrm>
            <a:off x="6051758" y="2320447"/>
            <a:ext cx="4744061" cy="738348"/>
          </a:xfrm>
          <a:prstGeom prst="rect">
            <a:avLst/>
          </a:prstGeom>
        </p:spPr>
        <p:txBody>
          <a:bodyPr vert="horz" lIns="0" tIns="0" rIns="0" bIns="0"/>
          <a:lstStyle>
            <a:lvl1pPr marL="0" marR="0" indent="0" algn="l" defTabSz="914425" rtl="0" eaLnBrk="1" fontAlgn="auto" latinLnBrk="0" hangingPunct="1">
              <a:lnSpc>
                <a:spcPct val="90000"/>
              </a:lnSpc>
              <a:spcBef>
                <a:spcPts val="0"/>
              </a:spcBef>
              <a:spcAft>
                <a:spcPts val="600"/>
              </a:spcAft>
              <a:buClrTx/>
              <a:buSzPct val="90000"/>
              <a:buFont typeface="Arial" pitchFamily="34" charset="0"/>
              <a:buNone/>
              <a:tabLst/>
              <a:defRPr sz="2000" kern="1200" spc="0" baseline="0">
                <a:gradFill>
                  <a:gsLst>
                    <a:gs pos="0">
                      <a:srgbClr val="505050"/>
                    </a:gs>
                    <a:gs pos="100000">
                      <a:srgbClr val="505050"/>
                    </a:gs>
                  </a:gsLst>
                  <a:lin ang="5400000" scaled="1"/>
                </a:gradFill>
                <a:latin typeface="+mj-lt"/>
                <a:ea typeface="+mn-ea"/>
                <a:cs typeface="+mn-cs"/>
              </a:defRPr>
            </a:lvl1pPr>
            <a:lvl2pPr marL="573126" marR="0" indent="-233379"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566"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798566" algn="l"/>
              </a:tabLst>
              <a:defRPr sz="2000" kern="1200" spc="0" baseline="0">
                <a:gradFill>
                  <a:gsLst>
                    <a:gs pos="1250">
                      <a:schemeClr val="bg2"/>
                    </a:gs>
                    <a:gs pos="100000">
                      <a:schemeClr val="bg2"/>
                    </a:gs>
                  </a:gsLst>
                  <a:lin ang="5400000" scaled="0"/>
                </a:gradFill>
                <a:latin typeface="+mn-lt"/>
                <a:ea typeface="+mn-ea"/>
                <a:cs typeface="+mn-cs"/>
              </a:defRPr>
            </a:lvl3pPr>
            <a:lvl4pPr marL="1030357" marR="0" indent="-23179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795"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1255795" algn="l"/>
              </a:tabLst>
              <a:defRPr sz="1800" kern="1200" spc="0" baseline="0">
                <a:gradFill>
                  <a:gsLst>
                    <a:gs pos="1250">
                      <a:schemeClr val="bg2"/>
                    </a:gs>
                    <a:gs pos="100000">
                      <a:schemeClr val="bg2"/>
                    </a:gs>
                  </a:gsLst>
                  <a:lin ang="5400000" scaled="0"/>
                </a:gradFill>
                <a:latin typeface="+mn-lt"/>
                <a:ea typeface="+mn-ea"/>
                <a:cs typeface="+mn-cs"/>
              </a:defRPr>
            </a:lvl5pPr>
            <a:lvl6pPr marL="251466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8"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b="1" dirty="0">
                <a:solidFill>
                  <a:schemeClr val="accent1"/>
                </a:solidFill>
              </a:rPr>
              <a:t>Bing-Shoppingkampagnen </a:t>
            </a:r>
            <a:r>
              <a:rPr lang="de-DE" dirty="0"/>
              <a:t>stellen Ihre Produktanzeigen vor. Erstellen Sie dedizierte Shoppingkampagnen, um Ihren Anzeigen auf Suchergebnisseiten mehr Platz zu geben und Ihre Anzeigen für mögliche Kunden überzeugender zu gestalten.</a:t>
            </a:r>
            <a:endParaRPr lang="de-DE" dirty="0">
              <a:solidFill>
                <a:schemeClr val="tx1"/>
              </a:solidFill>
            </a:endParaRPr>
          </a:p>
        </p:txBody>
      </p:sp>
      <p:sp>
        <p:nvSpPr>
          <p:cNvPr id="17" name="Rounded Rectangle 6"/>
          <p:cNvSpPr/>
          <p:nvPr/>
        </p:nvSpPr>
        <p:spPr bwMode="black">
          <a:xfrm>
            <a:off x="3145398" y="4386660"/>
            <a:ext cx="772931" cy="1396078"/>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1"/>
          </a:solidFill>
          <a:ln w="25400" cap="flat" cmpd="sng" algn="ctr">
            <a:noFill/>
            <a:prstDash val="solid"/>
            <a:headEnd type="none" w="med" len="med"/>
            <a:tailEnd type="none" w="med" len="med"/>
          </a:ln>
          <a:effectLst/>
        </p:spPr>
        <p:txBody>
          <a:bodyPr vert="horz" wrap="square" lIns="82302" tIns="41151" rIns="82302" bIns="41151" numCol="1" rtlCol="0" anchor="ctr" anchorCtr="0" compatLnSpc="1">
            <a:prstTxWarp prst="textNoShape">
              <a:avLst/>
            </a:prstTxWarp>
          </a:bodyPr>
          <a:lstStyle/>
          <a:p>
            <a:pPr defTabSz="740740">
              <a:defRPr/>
            </a:pPr>
            <a:endParaRPr lang="en-US" kern="0" spc="-122" dirty="0">
              <a:solidFill>
                <a:srgbClr val="FFFFFF">
                  <a:lumMod val="50000"/>
                </a:srgbClr>
              </a:solidFill>
              <a:latin typeface="Segoe Light" pitchFamily="34" charset="0"/>
            </a:endParaRPr>
          </a:p>
        </p:txBody>
      </p:sp>
      <p:sp>
        <p:nvSpPr>
          <p:cNvPr id="16"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17797323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4305" y="390832"/>
            <a:ext cx="9899053" cy="502708"/>
          </a:xfrm>
        </p:spPr>
        <p:txBody>
          <a:bodyPr/>
          <a:lstStyle/>
          <a:p>
            <a:r>
              <a:rPr lang="en-US" sz="4000" dirty="0">
                <a:gradFill>
                  <a:gsLst>
                    <a:gs pos="0">
                      <a:schemeClr val="bg1"/>
                    </a:gs>
                    <a:gs pos="100000">
                      <a:schemeClr val="bg1"/>
                    </a:gs>
                  </a:gsLst>
                  <a:lin ang="5400000" scaled="0"/>
                </a:gradFill>
                <a:latin typeface="+mj-lt"/>
              </a:rPr>
              <a:t>Fazit</a:t>
            </a:r>
            <a:endParaRPr lang="en-US" sz="4400" dirty="0">
              <a:latin typeface="+mj-lt"/>
            </a:endParaRPr>
          </a:p>
        </p:txBody>
      </p:sp>
      <p:sp>
        <p:nvSpPr>
          <p:cNvPr id="8" name="Text Placeholder 7"/>
          <p:cNvSpPr>
            <a:spLocks noGrp="1"/>
          </p:cNvSpPr>
          <p:nvPr>
            <p:ph type="body" sz="quarter" idx="12"/>
          </p:nvPr>
        </p:nvSpPr>
        <p:spPr>
          <a:xfrm>
            <a:off x="3587934" y="1835417"/>
            <a:ext cx="4741817" cy="3689879"/>
          </a:xfrm>
        </p:spPr>
        <p:txBody>
          <a:bodyPr/>
          <a:lstStyle/>
          <a:p>
            <a:pPr>
              <a:spcBef>
                <a:spcPts val="0"/>
              </a:spcBef>
              <a:spcAft>
                <a:spcPts val="2400"/>
              </a:spcAft>
            </a:pPr>
            <a:r>
              <a:rPr lang="de-DE" sz="2400" dirty="0"/>
              <a:t>Stellen Sie Kontakt zur aktiven und engagierten Bing Network Zielgruppe her. </a:t>
            </a:r>
          </a:p>
          <a:p>
            <a:pPr>
              <a:spcBef>
                <a:spcPts val="0"/>
              </a:spcBef>
              <a:spcAft>
                <a:spcPts val="2400"/>
              </a:spcAft>
            </a:pPr>
            <a:r>
              <a:rPr lang="de-DE" sz="2400" dirty="0"/>
              <a:t>Sie erreichen potenzielle Kunden überall und jederzeit.</a:t>
            </a:r>
          </a:p>
          <a:p>
            <a:pPr>
              <a:spcBef>
                <a:spcPts val="0"/>
              </a:spcBef>
              <a:spcAft>
                <a:spcPts val="2400"/>
              </a:spcAft>
            </a:pPr>
            <a:r>
              <a:rPr lang="de-DE" sz="2400" dirty="0"/>
              <a:t>Sie erstellen Anzeigen, mit denen sich Ihre Abschlüsse maximieren lassen</a:t>
            </a:r>
            <a:endParaRPr lang="en-US" sz="2400" dirty="0"/>
          </a:p>
        </p:txBody>
      </p:sp>
      <p:grpSp>
        <p:nvGrpSpPr>
          <p:cNvPr id="13" name="Group 12"/>
          <p:cNvGrpSpPr/>
          <p:nvPr/>
        </p:nvGrpSpPr>
        <p:grpSpPr bwMode="black">
          <a:xfrm>
            <a:off x="2773528" y="1940061"/>
            <a:ext cx="369086" cy="712073"/>
            <a:chOff x="3360738" y="989012"/>
            <a:chExt cx="746125" cy="1439864"/>
          </a:xfrm>
          <a:solidFill>
            <a:schemeClr val="accent2"/>
          </a:solidFill>
        </p:grpSpPr>
        <p:sp>
          <p:nvSpPr>
            <p:cNvPr id="14"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5"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38"/>
            <p:cNvSpPr>
              <a:spLocks noChangeArrowheads="1"/>
            </p:cNvSpPr>
            <p:nvPr/>
          </p:nvSpPr>
          <p:spPr bwMode="black">
            <a:xfrm>
              <a:off x="3525838" y="989012"/>
              <a:ext cx="234950" cy="2381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35" name="Freeform 132"/>
          <p:cNvSpPr>
            <a:spLocks noEditPoints="1"/>
          </p:cNvSpPr>
          <p:nvPr/>
        </p:nvSpPr>
        <p:spPr bwMode="black">
          <a:xfrm>
            <a:off x="2772188" y="3188708"/>
            <a:ext cx="359007" cy="58504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optimized_lightt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933" y="4069299"/>
            <a:ext cx="722630" cy="722630"/>
          </a:xfrm>
          <a:prstGeom prst="rect">
            <a:avLst/>
          </a:prstGeom>
        </p:spPr>
      </p:pic>
      <p:sp>
        <p:nvSpPr>
          <p:cNvPr id="18"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24653936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0832" y="390832"/>
            <a:ext cx="11410336" cy="502708"/>
          </a:xfrm>
        </p:spPr>
        <p:txBody>
          <a:bodyPr/>
          <a:lstStyle/>
          <a:p>
            <a:pPr>
              <a:lnSpc>
                <a:spcPct val="75000"/>
              </a:lnSpc>
            </a:pPr>
            <a:r>
              <a:rPr lang="en-US" sz="4000" dirty="0">
                <a:latin typeface="+mj-lt"/>
              </a:rPr>
              <a:t>Erzielen Sie bessere Ergebnisse mit Ihren Anzeigen</a:t>
            </a:r>
          </a:p>
        </p:txBody>
      </p:sp>
      <p:sp>
        <p:nvSpPr>
          <p:cNvPr id="12" name="Text Placeholder 11"/>
          <p:cNvSpPr>
            <a:spLocks noGrp="1"/>
          </p:cNvSpPr>
          <p:nvPr>
            <p:ph type="body" sz="quarter" idx="11"/>
          </p:nvPr>
        </p:nvSpPr>
        <p:spPr>
          <a:xfrm>
            <a:off x="390832" y="1084008"/>
            <a:ext cx="10661904" cy="526520"/>
          </a:xfrm>
        </p:spPr>
        <p:txBody>
          <a:bodyPr/>
          <a:lstStyle/>
          <a:p>
            <a:r>
              <a:rPr lang="de-DE" dirty="0"/>
              <a:t>Eine Einführung in unsere Dienste.</a:t>
            </a:r>
          </a:p>
        </p:txBody>
      </p:sp>
      <p:sp>
        <p:nvSpPr>
          <p:cNvPr id="8" name="Rectangle 7"/>
          <p:cNvSpPr/>
          <p:nvPr/>
        </p:nvSpPr>
        <p:spPr bwMode="auto">
          <a:xfrm>
            <a:off x="6766690" y="453522"/>
            <a:ext cx="3325241" cy="738664"/>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defTabSz="914099" fontAlgn="base">
              <a:spcBef>
                <a:spcPct val="0"/>
              </a:spcBef>
              <a:spcAft>
                <a:spcPct val="0"/>
              </a:spcAft>
            </a:pPr>
            <a:r>
              <a:rPr lang="en-US" sz="1200" b="1" dirty="0">
                <a:solidFill>
                  <a:srgbClr val="FFFFFF"/>
                </a:solidFill>
                <a:ea typeface="Segoe UI" pitchFamily="34" charset="0"/>
                <a:cs typeface="Segoe UI" pitchFamily="34" charset="0"/>
              </a:rPr>
              <a:t>IMPORTANT: This slide needs edits</a:t>
            </a:r>
            <a:r>
              <a:rPr lang="en-US" sz="1200" dirty="0">
                <a:solidFill>
                  <a:srgbClr val="FFFFFF"/>
                </a:solidFill>
                <a:ea typeface="Segoe UI" pitchFamily="34" charset="0"/>
                <a:cs typeface="Segoe UI" pitchFamily="34" charset="0"/>
              </a:rPr>
              <a:t>.</a:t>
            </a:r>
            <a:r>
              <a:rPr lang="en-US" sz="1200" b="1" dirty="0">
                <a:solidFill>
                  <a:srgbClr val="FFFFFF"/>
                </a:solidFill>
                <a:ea typeface="Segoe UI" pitchFamily="34" charset="0"/>
                <a:cs typeface="Segoe UI" pitchFamily="34" charset="0"/>
              </a:rPr>
              <a:t> </a:t>
            </a:r>
            <a:r>
              <a:rPr lang="en-US" sz="1200" dirty="0">
                <a:solidFill>
                  <a:srgbClr val="FFFFFF"/>
                </a:solidFill>
                <a:ea typeface="Segoe UI" pitchFamily="34" charset="0"/>
                <a:cs typeface="Segoe UI" pitchFamily="34" charset="0"/>
              </a:rPr>
              <a:t>Customize this slide with your agency’s services, and delete these instructions.</a:t>
            </a:r>
          </a:p>
        </p:txBody>
      </p:sp>
      <p:sp>
        <p:nvSpPr>
          <p:cNvPr id="9" name="Picture Placeholder 8"/>
          <p:cNvSpPr>
            <a:spLocks noGrp="1"/>
          </p:cNvSpPr>
          <p:nvPr>
            <p:ph type="pic" sz="quarter" idx="13"/>
          </p:nvPr>
        </p:nvSpPr>
        <p:spPr>
          <a:xfrm>
            <a:off x="8753168" y="6019800"/>
            <a:ext cx="3048000" cy="457200"/>
          </a:xfrm>
        </p:spPr>
      </p:sp>
      <p:graphicFrame>
        <p:nvGraphicFramePr>
          <p:cNvPr id="10" name="Picture Placeholder 2"/>
          <p:cNvGraphicFramePr>
            <a:graphicFrameLocks/>
          </p:cNvGraphicFramePr>
          <p:nvPr>
            <p:extLst>
              <p:ext uri="{D42A27DB-BD31-4B8C-83A1-F6EECF244321}">
                <p14:modId xmlns:p14="http://schemas.microsoft.com/office/powerpoint/2010/main" val="850422562"/>
              </p:ext>
            </p:extLst>
          </p:nvPr>
        </p:nvGraphicFramePr>
        <p:xfrm>
          <a:off x="571500" y="1714500"/>
          <a:ext cx="10622526" cy="3734085"/>
        </p:xfrm>
        <a:graphic>
          <a:graphicData uri="http://schemas.openxmlformats.org/drawingml/2006/table">
            <a:tbl>
              <a:tblPr firstRow="1" bandRow="1"/>
              <a:tblGrid>
                <a:gridCol w="2705598">
                  <a:extLst>
                    <a:ext uri="{9D8B030D-6E8A-4147-A177-3AD203B41FA5}">
                      <a16:colId xmlns:a16="http://schemas.microsoft.com/office/drawing/2014/main" val="20000"/>
                    </a:ext>
                  </a:extLst>
                </a:gridCol>
                <a:gridCol w="7916928">
                  <a:extLst>
                    <a:ext uri="{9D8B030D-6E8A-4147-A177-3AD203B41FA5}">
                      <a16:colId xmlns:a16="http://schemas.microsoft.com/office/drawing/2014/main" val="20001"/>
                    </a:ext>
                  </a:extLst>
                </a:gridCol>
              </a:tblGrid>
              <a:tr h="731520">
                <a:tc>
                  <a:txBody>
                    <a:bodyPr/>
                    <a:lstStyle>
                      <a:lvl1pPr marL="0" algn="l" defTabSz="914425" rtl="0" eaLnBrk="1" latinLnBrk="0" hangingPunct="1">
                        <a:defRPr sz="1800" b="1" kern="1200">
                          <a:solidFill>
                            <a:schemeClr val="dk1"/>
                          </a:solidFill>
                          <a:latin typeface="Segoe UI"/>
                        </a:defRPr>
                      </a:lvl1pPr>
                      <a:lvl2pPr marL="457214" algn="l" defTabSz="914425" rtl="0" eaLnBrk="1" latinLnBrk="0" hangingPunct="1">
                        <a:defRPr sz="1800" b="1" kern="1200">
                          <a:solidFill>
                            <a:schemeClr val="dk1"/>
                          </a:solidFill>
                          <a:latin typeface="Segoe UI"/>
                        </a:defRPr>
                      </a:lvl2pPr>
                      <a:lvl3pPr marL="914425" algn="l" defTabSz="914425" rtl="0" eaLnBrk="1" latinLnBrk="0" hangingPunct="1">
                        <a:defRPr sz="1800" b="1" kern="1200">
                          <a:solidFill>
                            <a:schemeClr val="dk1"/>
                          </a:solidFill>
                          <a:latin typeface="Segoe UI"/>
                        </a:defRPr>
                      </a:lvl3pPr>
                      <a:lvl4pPr marL="1371636" algn="l" defTabSz="914425" rtl="0" eaLnBrk="1" latinLnBrk="0" hangingPunct="1">
                        <a:defRPr sz="1800" b="1" kern="1200">
                          <a:solidFill>
                            <a:schemeClr val="dk1"/>
                          </a:solidFill>
                          <a:latin typeface="Segoe UI"/>
                        </a:defRPr>
                      </a:lvl4pPr>
                      <a:lvl5pPr marL="1828849" algn="l" defTabSz="914425" rtl="0" eaLnBrk="1" latinLnBrk="0" hangingPunct="1">
                        <a:defRPr sz="1800" b="1" kern="1200">
                          <a:solidFill>
                            <a:schemeClr val="dk1"/>
                          </a:solidFill>
                          <a:latin typeface="Segoe UI"/>
                        </a:defRPr>
                      </a:lvl5pPr>
                      <a:lvl6pPr marL="2286060" algn="l" defTabSz="914425" rtl="0" eaLnBrk="1" latinLnBrk="0" hangingPunct="1">
                        <a:defRPr sz="1800" b="1" kern="1200">
                          <a:solidFill>
                            <a:schemeClr val="dk1"/>
                          </a:solidFill>
                          <a:latin typeface="Segoe UI"/>
                        </a:defRPr>
                      </a:lvl6pPr>
                      <a:lvl7pPr marL="2743271" algn="l" defTabSz="914425" rtl="0" eaLnBrk="1" latinLnBrk="0" hangingPunct="1">
                        <a:defRPr sz="1800" b="1" kern="1200">
                          <a:solidFill>
                            <a:schemeClr val="dk1"/>
                          </a:solidFill>
                          <a:latin typeface="Segoe UI"/>
                        </a:defRPr>
                      </a:lvl7pPr>
                      <a:lvl8pPr marL="3200485" algn="l" defTabSz="914425" rtl="0" eaLnBrk="1" latinLnBrk="0" hangingPunct="1">
                        <a:defRPr sz="1800" b="1" kern="1200">
                          <a:solidFill>
                            <a:schemeClr val="dk1"/>
                          </a:solidFill>
                          <a:latin typeface="Segoe UI"/>
                        </a:defRPr>
                      </a:lvl8pPr>
                      <a:lvl9pPr marL="3657697" algn="l" defTabSz="914425" rtl="0" eaLnBrk="1" latinLnBrk="0" hangingPunct="1">
                        <a:defRPr sz="1800" b="1" kern="1200">
                          <a:solidFill>
                            <a:schemeClr val="dk1"/>
                          </a:solidFill>
                          <a:latin typeface="Segoe UI"/>
                        </a:defRPr>
                      </a:lvl9pPr>
                    </a:lstStyle>
                    <a:p>
                      <a:r>
                        <a:rPr lang="en-US" sz="1600" b="0" dirty="0">
                          <a:gradFill>
                            <a:gsLst>
                              <a:gs pos="0">
                                <a:schemeClr val="bg1"/>
                              </a:gs>
                              <a:gs pos="98000">
                                <a:schemeClr val="bg1"/>
                              </a:gs>
                            </a:gsLst>
                            <a:lin ang="5400000" scaled="0"/>
                          </a:gradFill>
                          <a:latin typeface="+mn-lt"/>
                        </a:rPr>
                        <a:t>Hintergrund der Agentur</a:t>
                      </a:r>
                    </a:p>
                  </a:txBody>
                  <a:tcPr marR="182880" marT="91440" marB="137160" anchor="ctr">
                    <a:lnL w="12700" cmpd="sng">
                      <a:noFill/>
                    </a:lnL>
                    <a:lnR w="38100" cap="flat" cmpd="sng" algn="ctr">
                      <a:solidFill>
                        <a:srgbClr val="FFFFFF"/>
                      </a:solidFill>
                      <a:prstDash val="solid"/>
                      <a:round/>
                      <a:headEnd type="none" w="med" len="med"/>
                      <a:tailEnd type="none" w="med" len="med"/>
                    </a:lnR>
                    <a:lnT w="127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294"/>
                    </a:solidFill>
                  </a:tcPr>
                </a:tc>
                <a:tc>
                  <a:txBody>
                    <a:bodyPr/>
                    <a:lstStyle>
                      <a:lvl1pPr marL="0" algn="l" defTabSz="914425" rtl="0" eaLnBrk="1" latinLnBrk="0" hangingPunct="1">
                        <a:defRPr sz="1800" b="1" kern="1200">
                          <a:solidFill>
                            <a:schemeClr val="dk1"/>
                          </a:solidFill>
                          <a:latin typeface="Segoe UI"/>
                        </a:defRPr>
                      </a:lvl1pPr>
                      <a:lvl2pPr marL="457214" algn="l" defTabSz="914425" rtl="0" eaLnBrk="1" latinLnBrk="0" hangingPunct="1">
                        <a:defRPr sz="1800" b="1" kern="1200">
                          <a:solidFill>
                            <a:schemeClr val="dk1"/>
                          </a:solidFill>
                          <a:latin typeface="Segoe UI"/>
                        </a:defRPr>
                      </a:lvl2pPr>
                      <a:lvl3pPr marL="914425" algn="l" defTabSz="914425" rtl="0" eaLnBrk="1" latinLnBrk="0" hangingPunct="1">
                        <a:defRPr sz="1800" b="1" kern="1200">
                          <a:solidFill>
                            <a:schemeClr val="dk1"/>
                          </a:solidFill>
                          <a:latin typeface="Segoe UI"/>
                        </a:defRPr>
                      </a:lvl3pPr>
                      <a:lvl4pPr marL="1371636" algn="l" defTabSz="914425" rtl="0" eaLnBrk="1" latinLnBrk="0" hangingPunct="1">
                        <a:defRPr sz="1800" b="1" kern="1200">
                          <a:solidFill>
                            <a:schemeClr val="dk1"/>
                          </a:solidFill>
                          <a:latin typeface="Segoe UI"/>
                        </a:defRPr>
                      </a:lvl4pPr>
                      <a:lvl5pPr marL="1828849" algn="l" defTabSz="914425" rtl="0" eaLnBrk="1" latinLnBrk="0" hangingPunct="1">
                        <a:defRPr sz="1800" b="1" kern="1200">
                          <a:solidFill>
                            <a:schemeClr val="dk1"/>
                          </a:solidFill>
                          <a:latin typeface="Segoe UI"/>
                        </a:defRPr>
                      </a:lvl5pPr>
                      <a:lvl6pPr marL="2286060" algn="l" defTabSz="914425" rtl="0" eaLnBrk="1" latinLnBrk="0" hangingPunct="1">
                        <a:defRPr sz="1800" b="1" kern="1200">
                          <a:solidFill>
                            <a:schemeClr val="dk1"/>
                          </a:solidFill>
                          <a:latin typeface="Segoe UI"/>
                        </a:defRPr>
                      </a:lvl6pPr>
                      <a:lvl7pPr marL="2743271" algn="l" defTabSz="914425" rtl="0" eaLnBrk="1" latinLnBrk="0" hangingPunct="1">
                        <a:defRPr sz="1800" b="1" kern="1200">
                          <a:solidFill>
                            <a:schemeClr val="dk1"/>
                          </a:solidFill>
                          <a:latin typeface="Segoe UI"/>
                        </a:defRPr>
                      </a:lvl7pPr>
                      <a:lvl8pPr marL="3200485" algn="l" defTabSz="914425" rtl="0" eaLnBrk="1" latinLnBrk="0" hangingPunct="1">
                        <a:defRPr sz="1800" b="1" kern="1200">
                          <a:solidFill>
                            <a:schemeClr val="dk1"/>
                          </a:solidFill>
                          <a:latin typeface="Segoe UI"/>
                        </a:defRPr>
                      </a:lvl8pPr>
                      <a:lvl9pPr marL="3657697" algn="l" defTabSz="914425" rtl="0" eaLnBrk="1" latinLnBrk="0" hangingPunct="1">
                        <a:defRPr sz="1800" b="1" kern="1200">
                          <a:solidFill>
                            <a:schemeClr val="dk1"/>
                          </a:solidFill>
                          <a:latin typeface="Segoe UI"/>
                        </a:defRPr>
                      </a:lvl9pPr>
                    </a:lstStyle>
                    <a:p>
                      <a:pPr marL="137160" indent="-137160">
                        <a:lnSpc>
                          <a:spcPct val="90000"/>
                        </a:lnSpc>
                        <a:spcAft>
                          <a:spcPts val="300"/>
                        </a:spcAft>
                        <a:buFont typeface="Arial" pitchFamily="34" charset="0"/>
                        <a:buChar char="•"/>
                      </a:pPr>
                      <a:r>
                        <a:rPr lang="en-US" sz="1200" b="0" dirty="0">
                          <a:solidFill>
                            <a:schemeClr val="tx1"/>
                          </a:solidFill>
                          <a:latin typeface="+mn-lt"/>
                        </a:rPr>
                        <a:t>Informationen und Kenntnisse der Agentur</a:t>
                      </a:r>
                    </a:p>
                    <a:p>
                      <a:pPr marL="137160" indent="-137160">
                        <a:lnSpc>
                          <a:spcPct val="90000"/>
                        </a:lnSpc>
                        <a:spcAft>
                          <a:spcPts val="300"/>
                        </a:spcAft>
                        <a:buFont typeface="Arial" pitchFamily="34" charset="0"/>
                        <a:buChar char="•"/>
                      </a:pPr>
                      <a:r>
                        <a:rPr lang="en-US" sz="1200" b="0" dirty="0">
                          <a:solidFill>
                            <a:schemeClr val="tx1"/>
                          </a:solidFill>
                          <a:latin typeface="+mn-lt"/>
                        </a:rPr>
                        <a:t>Größe der Agentur (Mitarbeiter, Umsätze)</a:t>
                      </a:r>
                    </a:p>
                    <a:p>
                      <a:pPr marL="137160" indent="-137160">
                        <a:lnSpc>
                          <a:spcPct val="90000"/>
                        </a:lnSpc>
                        <a:spcAft>
                          <a:spcPts val="300"/>
                        </a:spcAft>
                        <a:buFont typeface="Arial" pitchFamily="34" charset="0"/>
                        <a:buChar char="•"/>
                      </a:pPr>
                      <a:r>
                        <a:rPr lang="en-US" sz="1200" b="0" baseline="0" dirty="0">
                          <a:solidFill>
                            <a:schemeClr val="tx1"/>
                          </a:solidFill>
                          <a:latin typeface="+mn-lt"/>
                        </a:rPr>
                        <a:t>Erfahrung in spezifischen Branchen oder an bestimmten Standorten</a:t>
                      </a:r>
                      <a:endParaRPr lang="de-DE" sz="1200" b="0" dirty="0">
                        <a:solidFill>
                          <a:schemeClr val="tx1"/>
                        </a:solidFill>
                        <a:latin typeface="+mn-lt"/>
                      </a:endParaRPr>
                    </a:p>
                  </a:txBody>
                  <a:tcPr marL="137160" marT="91440" marB="91440" anchor="ctr">
                    <a:lnL w="38100" cap="flat" cmpd="sng" algn="ctr">
                      <a:solidFill>
                        <a:srgbClr val="FFFFFF"/>
                      </a:solidFill>
                      <a:prstDash val="solid"/>
                      <a:round/>
                      <a:headEnd type="none" w="med" len="med"/>
                      <a:tailEnd type="none" w="med" len="med"/>
                    </a:lnL>
                    <a:lnR w="12700" cmpd="sng">
                      <a:noFill/>
                    </a:lnR>
                    <a:lnT w="127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37373">
                        <a:lumMod val="60000"/>
                        <a:lumOff val="40000"/>
                      </a:srgbClr>
                    </a:solidFill>
                  </a:tcPr>
                </a:tc>
                <a:extLst>
                  <a:ext uri="{0D108BD9-81ED-4DB2-BD59-A6C34878D82A}">
                    <a16:rowId xmlns:a16="http://schemas.microsoft.com/office/drawing/2014/main" val="10000"/>
                  </a:ext>
                </a:extLst>
              </a:tr>
              <a:tr h="722661">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r>
                        <a:rPr lang="en-US" sz="1600" b="0" dirty="0">
                          <a:gradFill>
                            <a:gsLst>
                              <a:gs pos="0">
                                <a:schemeClr val="bg1"/>
                              </a:gs>
                              <a:gs pos="98000">
                                <a:schemeClr val="bg1"/>
                              </a:gs>
                            </a:gsLst>
                            <a:lin ang="5400000" scaled="0"/>
                          </a:gradFill>
                          <a:latin typeface="+mn-lt"/>
                        </a:rPr>
                        <a:t>Personal der Agentur</a:t>
                      </a:r>
                    </a:p>
                  </a:txBody>
                  <a:tcPr marR="182880" marT="91440" marB="137160" anchor="ctr">
                    <a:lnL w="12700" cmpd="sng">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05050"/>
                    </a:solidFill>
                  </a:tcPr>
                </a:tc>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pPr marL="137160" indent="-137160">
                        <a:lnSpc>
                          <a:spcPct val="90000"/>
                        </a:lnSpc>
                        <a:spcAft>
                          <a:spcPts val="300"/>
                        </a:spcAft>
                        <a:buFont typeface="Arial" pitchFamily="34" charset="0"/>
                        <a:buChar char="•"/>
                      </a:pPr>
                      <a:r>
                        <a:rPr lang="en-US" sz="1200" b="0" dirty="0">
                          <a:solidFill>
                            <a:schemeClr val="tx1"/>
                          </a:solidFill>
                          <a:latin typeface="+mn-lt"/>
                        </a:rPr>
                        <a:t>Lebensläufe der Geschäftsführer und potenzieller Mitglieder Ihres Kontoteams und ihre relevanten Kenntnisse</a:t>
                      </a:r>
                    </a:p>
                    <a:p>
                      <a:pPr marL="137160" indent="-137160">
                        <a:lnSpc>
                          <a:spcPct val="90000"/>
                        </a:lnSpc>
                        <a:spcAft>
                          <a:spcPts val="300"/>
                        </a:spcAft>
                        <a:buFont typeface="Arial" pitchFamily="34" charset="0"/>
                        <a:buChar char="•"/>
                      </a:pPr>
                      <a:r>
                        <a:rPr lang="en-US" sz="1200" b="0" baseline="0" dirty="0">
                          <a:solidFill>
                            <a:schemeClr val="tx1"/>
                          </a:solidFill>
                          <a:latin typeface="+mn-lt"/>
                        </a:rPr>
                        <a:t>Hinweise auf Zertifizierungen und Akkreditierungen einzelner Teammitglieder</a:t>
                      </a:r>
                    </a:p>
                  </a:txBody>
                  <a:tcPr marL="137160" marT="91440" marB="91440" anchor="ctr">
                    <a:lnL w="38100" cap="flat" cmpd="sng" algn="ctr">
                      <a:solidFill>
                        <a:srgbClr val="FFFFFF"/>
                      </a:solidFill>
                      <a:prstDash val="solid"/>
                      <a:round/>
                      <a:headEnd type="none" w="med" len="med"/>
                      <a:tailEnd type="none" w="med" len="med"/>
                    </a:lnL>
                    <a:lnR w="12700" cmpd="sng">
                      <a:no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1"/>
                  </a:ext>
                </a:extLst>
              </a:tr>
              <a:tr h="370840">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r>
                        <a:rPr lang="en-US" sz="1600" b="0" dirty="0">
                          <a:gradFill>
                            <a:gsLst>
                              <a:gs pos="0">
                                <a:schemeClr val="bg1"/>
                              </a:gs>
                              <a:gs pos="98000">
                                <a:schemeClr val="bg1"/>
                              </a:gs>
                            </a:gsLst>
                            <a:lin ang="5400000" scaled="0"/>
                          </a:gradFill>
                          <a:latin typeface="+mn-lt"/>
                        </a:rPr>
                        <a:t>Kunden­referenzen</a:t>
                      </a:r>
                    </a:p>
                  </a:txBody>
                  <a:tcPr marR="182880" marT="91440" marB="137160" anchor="ctr">
                    <a:lnL w="12700" cmpd="sng">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294"/>
                    </a:solidFill>
                  </a:tcPr>
                </a:tc>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pPr marL="137160" indent="-137160">
                        <a:lnSpc>
                          <a:spcPct val="90000"/>
                        </a:lnSpc>
                        <a:spcAft>
                          <a:spcPts val="300"/>
                        </a:spcAft>
                        <a:buFont typeface="Arial" pitchFamily="34" charset="0"/>
                        <a:buChar char="•"/>
                      </a:pPr>
                      <a:r>
                        <a:rPr lang="en-US" sz="1200" b="0" dirty="0">
                          <a:solidFill>
                            <a:schemeClr val="tx1"/>
                          </a:solidFill>
                          <a:latin typeface="+mn-lt"/>
                        </a:rPr>
                        <a:t>Beispiele für die Erfahrung der Agentur im vertikalen Markt</a:t>
                      </a:r>
                    </a:p>
                    <a:p>
                      <a:pPr marL="137160" indent="-137160">
                        <a:lnSpc>
                          <a:spcPct val="90000"/>
                        </a:lnSpc>
                        <a:spcAft>
                          <a:spcPts val="300"/>
                        </a:spcAft>
                        <a:buFont typeface="Arial" pitchFamily="34" charset="0"/>
                        <a:buChar char="•"/>
                      </a:pPr>
                      <a:r>
                        <a:rPr lang="en-US" sz="1200" b="0" baseline="0" dirty="0">
                          <a:solidFill>
                            <a:schemeClr val="tx1"/>
                          </a:solidFill>
                          <a:latin typeface="+mn-lt"/>
                        </a:rPr>
                        <a:t>Fallstudien mit Ergebnissen</a:t>
                      </a:r>
                    </a:p>
                    <a:p>
                      <a:pPr marL="137160" indent="-137160">
                        <a:lnSpc>
                          <a:spcPct val="90000"/>
                        </a:lnSpc>
                        <a:spcAft>
                          <a:spcPts val="300"/>
                        </a:spcAft>
                        <a:buFont typeface="Arial" pitchFamily="34" charset="0"/>
                        <a:buChar char="•"/>
                      </a:pPr>
                      <a:r>
                        <a:rPr lang="en-US" sz="1200" b="0" baseline="0" dirty="0">
                          <a:solidFill>
                            <a:schemeClr val="tx1"/>
                          </a:solidFill>
                          <a:latin typeface="+mn-lt"/>
                        </a:rPr>
                        <a:t>Kunden­informationen (durchschn. Dauer der Geschäftsbeziehung, Verbleibquote)</a:t>
                      </a:r>
                      <a:endParaRPr lang="de-DE" sz="1200" b="0" dirty="0">
                        <a:solidFill>
                          <a:schemeClr val="tx1"/>
                        </a:solidFill>
                        <a:latin typeface="+mn-lt"/>
                      </a:endParaRPr>
                    </a:p>
                  </a:txBody>
                  <a:tcPr marL="137160" marT="91440" marB="91440" anchor="ctr">
                    <a:lnL w="38100" cap="flat" cmpd="sng" algn="ctr">
                      <a:solidFill>
                        <a:srgbClr val="FFFFFF"/>
                      </a:solidFill>
                      <a:prstDash val="solid"/>
                      <a:round/>
                      <a:headEnd type="none" w="med" len="med"/>
                      <a:tailEnd type="none" w="med" len="med"/>
                    </a:lnL>
                    <a:lnR w="12700" cmpd="sng">
                      <a:no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37373">
                        <a:lumMod val="60000"/>
                        <a:lumOff val="40000"/>
                      </a:srgbClr>
                    </a:solidFill>
                  </a:tcPr>
                </a:tc>
                <a:extLst>
                  <a:ext uri="{0D108BD9-81ED-4DB2-BD59-A6C34878D82A}">
                    <a16:rowId xmlns:a16="http://schemas.microsoft.com/office/drawing/2014/main" val="10002"/>
                  </a:ext>
                </a:extLst>
              </a:tr>
              <a:tr h="370840">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r>
                        <a:rPr lang="en-US" sz="1600" b="0" spc="-30" baseline="0" dirty="0">
                          <a:gradFill>
                            <a:gsLst>
                              <a:gs pos="0">
                                <a:schemeClr val="bg1"/>
                              </a:gs>
                              <a:gs pos="98000">
                                <a:schemeClr val="bg1"/>
                              </a:gs>
                            </a:gsLst>
                            <a:lin ang="5400000" scaled="0"/>
                          </a:gradFill>
                          <a:latin typeface="+mn-lt"/>
                        </a:rPr>
                        <a:t>Preisgestaltung und </a:t>
                      </a:r>
                      <a:br>
                        <a:rPr spc="-30" baseline="0" dirty="0"/>
                      </a:br>
                      <a:r>
                        <a:rPr lang="en-US" sz="1600" b="0" spc="-30" baseline="0" dirty="0">
                          <a:gradFill>
                            <a:gsLst>
                              <a:gs pos="0">
                                <a:schemeClr val="bg1"/>
                              </a:gs>
                              <a:gs pos="98000">
                                <a:schemeClr val="bg1"/>
                              </a:gs>
                            </a:gsLst>
                            <a:lin ang="5400000" scaled="0"/>
                          </a:gradFill>
                          <a:latin typeface="+mn-lt"/>
                        </a:rPr>
                        <a:t>Vertragsbedingungen</a:t>
                      </a:r>
                    </a:p>
                  </a:txBody>
                  <a:tcPr marR="0" marT="91440" marB="137160" anchor="ctr">
                    <a:lnL w="12700" cmpd="sng">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05050"/>
                    </a:solidFill>
                  </a:tcPr>
                </a:tc>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pPr marL="137160" indent="-137160">
                        <a:lnSpc>
                          <a:spcPct val="90000"/>
                        </a:lnSpc>
                        <a:spcAft>
                          <a:spcPts val="300"/>
                        </a:spcAft>
                        <a:buFont typeface="Arial" pitchFamily="34" charset="0"/>
                        <a:buChar char="•"/>
                      </a:pPr>
                      <a:r>
                        <a:rPr lang="en-US" sz="1200" b="0" dirty="0">
                          <a:solidFill>
                            <a:schemeClr val="tx1"/>
                          </a:solidFill>
                          <a:latin typeface="+mn-lt"/>
                        </a:rPr>
                        <a:t>Richtlinien und Bedingungen für die Abrechnung</a:t>
                      </a:r>
                    </a:p>
                    <a:p>
                      <a:pPr marL="137160" indent="-137160">
                        <a:lnSpc>
                          <a:spcPct val="90000"/>
                        </a:lnSpc>
                        <a:spcAft>
                          <a:spcPts val="300"/>
                        </a:spcAft>
                        <a:buFont typeface="Arial" pitchFamily="34" charset="0"/>
                        <a:buChar char="•"/>
                      </a:pPr>
                      <a:r>
                        <a:rPr lang="en-US" sz="1200" b="0" baseline="0" dirty="0">
                          <a:solidFill>
                            <a:schemeClr val="tx1"/>
                          </a:solidFill>
                          <a:latin typeface="+mn-lt"/>
                        </a:rPr>
                        <a:t>Preisstruktur (d. h. Beauftragung, Kommission basierend auf Zeit, Aufwand oder Leistung)</a:t>
                      </a:r>
                    </a:p>
                    <a:p>
                      <a:pPr marL="137160" indent="-137160">
                        <a:lnSpc>
                          <a:spcPct val="90000"/>
                        </a:lnSpc>
                        <a:spcAft>
                          <a:spcPts val="300"/>
                        </a:spcAft>
                        <a:buFont typeface="Arial" pitchFamily="34" charset="0"/>
                        <a:buChar char="•"/>
                      </a:pPr>
                      <a:r>
                        <a:rPr lang="en-US" sz="1200" b="0" baseline="0" dirty="0">
                          <a:solidFill>
                            <a:schemeClr val="tx1"/>
                          </a:solidFill>
                          <a:latin typeface="+mn-lt"/>
                        </a:rPr>
                        <a:t>Zusätzliche Dienstleistungen und Gebühren</a:t>
                      </a:r>
                    </a:p>
                  </a:txBody>
                  <a:tcPr marL="137160" marT="91440" marB="91440" anchor="ctr">
                    <a:lnL w="38100" cap="flat" cmpd="sng" algn="ctr">
                      <a:solidFill>
                        <a:srgbClr val="FFFFFF"/>
                      </a:solidFill>
                      <a:prstDash val="solid"/>
                      <a:round/>
                      <a:headEnd type="none" w="med" len="med"/>
                      <a:tailEnd type="none" w="med" len="med"/>
                    </a:lnL>
                    <a:lnR w="12700" cmpd="sng">
                      <a:no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3"/>
                  </a:ext>
                </a:extLst>
              </a:tr>
              <a:tr h="370840">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r>
                        <a:rPr lang="en-US" sz="1600" b="0" dirty="0">
                          <a:gradFill>
                            <a:gsLst>
                              <a:gs pos="0">
                                <a:schemeClr val="bg1"/>
                              </a:gs>
                              <a:gs pos="98000">
                                <a:schemeClr val="bg1"/>
                              </a:gs>
                            </a:gsLst>
                            <a:lin ang="5400000" scaled="0"/>
                          </a:gradFill>
                          <a:latin typeface="+mn-lt"/>
                        </a:rPr>
                        <a:t>Kunden­support</a:t>
                      </a:r>
                    </a:p>
                  </a:txBody>
                  <a:tcPr marR="182880" marT="91440" marB="137160" anchor="ctr">
                    <a:lnL w="12700" cmpd="sng">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B294"/>
                    </a:solidFill>
                  </a:tcPr>
                </a:tc>
                <a:tc>
                  <a:txBody>
                    <a:bodyPr/>
                    <a:lstStyle>
                      <a:lvl1pPr marL="0" algn="l" defTabSz="914425" rtl="0" eaLnBrk="1" latinLnBrk="0" hangingPunct="1">
                        <a:defRPr sz="1800" kern="1200">
                          <a:solidFill>
                            <a:schemeClr val="dk1"/>
                          </a:solidFill>
                          <a:latin typeface="Segoe UI"/>
                        </a:defRPr>
                      </a:lvl1pPr>
                      <a:lvl2pPr marL="457214" algn="l" defTabSz="914425" rtl="0" eaLnBrk="1" latinLnBrk="0" hangingPunct="1">
                        <a:defRPr sz="1800" kern="1200">
                          <a:solidFill>
                            <a:schemeClr val="dk1"/>
                          </a:solidFill>
                          <a:latin typeface="Segoe UI"/>
                        </a:defRPr>
                      </a:lvl2pPr>
                      <a:lvl3pPr marL="914425" algn="l" defTabSz="914425" rtl="0" eaLnBrk="1" latinLnBrk="0" hangingPunct="1">
                        <a:defRPr sz="1800" kern="1200">
                          <a:solidFill>
                            <a:schemeClr val="dk1"/>
                          </a:solidFill>
                          <a:latin typeface="Segoe UI"/>
                        </a:defRPr>
                      </a:lvl3pPr>
                      <a:lvl4pPr marL="1371636" algn="l" defTabSz="914425" rtl="0" eaLnBrk="1" latinLnBrk="0" hangingPunct="1">
                        <a:defRPr sz="1800" kern="1200">
                          <a:solidFill>
                            <a:schemeClr val="dk1"/>
                          </a:solidFill>
                          <a:latin typeface="Segoe UI"/>
                        </a:defRPr>
                      </a:lvl4pPr>
                      <a:lvl5pPr marL="1828849" algn="l" defTabSz="914425" rtl="0" eaLnBrk="1" latinLnBrk="0" hangingPunct="1">
                        <a:defRPr sz="1800" kern="1200">
                          <a:solidFill>
                            <a:schemeClr val="dk1"/>
                          </a:solidFill>
                          <a:latin typeface="Segoe UI"/>
                        </a:defRPr>
                      </a:lvl5pPr>
                      <a:lvl6pPr marL="2286060" algn="l" defTabSz="914425" rtl="0" eaLnBrk="1" latinLnBrk="0" hangingPunct="1">
                        <a:defRPr sz="1800" kern="1200">
                          <a:solidFill>
                            <a:schemeClr val="dk1"/>
                          </a:solidFill>
                          <a:latin typeface="Segoe UI"/>
                        </a:defRPr>
                      </a:lvl6pPr>
                      <a:lvl7pPr marL="2743271" algn="l" defTabSz="914425" rtl="0" eaLnBrk="1" latinLnBrk="0" hangingPunct="1">
                        <a:defRPr sz="1800" kern="1200">
                          <a:solidFill>
                            <a:schemeClr val="dk1"/>
                          </a:solidFill>
                          <a:latin typeface="Segoe UI"/>
                        </a:defRPr>
                      </a:lvl7pPr>
                      <a:lvl8pPr marL="3200485" algn="l" defTabSz="914425" rtl="0" eaLnBrk="1" latinLnBrk="0" hangingPunct="1">
                        <a:defRPr sz="1800" kern="1200">
                          <a:solidFill>
                            <a:schemeClr val="dk1"/>
                          </a:solidFill>
                          <a:latin typeface="Segoe UI"/>
                        </a:defRPr>
                      </a:lvl8pPr>
                      <a:lvl9pPr marL="3657697" algn="l" defTabSz="914425" rtl="0" eaLnBrk="1" latinLnBrk="0" hangingPunct="1">
                        <a:defRPr sz="1800" kern="1200">
                          <a:solidFill>
                            <a:schemeClr val="dk1"/>
                          </a:solidFill>
                          <a:latin typeface="Segoe UI"/>
                        </a:defRPr>
                      </a:lvl9pPr>
                    </a:lstStyle>
                    <a:p>
                      <a:pPr marL="137160" indent="-137160">
                        <a:lnSpc>
                          <a:spcPct val="90000"/>
                        </a:lnSpc>
                        <a:spcAft>
                          <a:spcPts val="300"/>
                        </a:spcAft>
                        <a:buFont typeface="Arial" pitchFamily="34" charset="0"/>
                        <a:buChar char="•"/>
                      </a:pPr>
                      <a:r>
                        <a:rPr lang="en-US" sz="1200" b="0" baseline="0" dirty="0">
                          <a:solidFill>
                            <a:schemeClr val="tx1"/>
                          </a:solidFill>
                          <a:latin typeface="+mn-lt"/>
                        </a:rPr>
                        <a:t>SLA-Bedingungen</a:t>
                      </a:r>
                    </a:p>
                    <a:p>
                      <a:pPr marL="137160" indent="-137160">
                        <a:lnSpc>
                          <a:spcPct val="90000"/>
                        </a:lnSpc>
                        <a:spcAft>
                          <a:spcPts val="300"/>
                        </a:spcAft>
                        <a:buFont typeface="Arial" pitchFamily="34" charset="0"/>
                        <a:buChar char="•"/>
                      </a:pPr>
                      <a:r>
                        <a:rPr lang="en-US" sz="1200" b="0" baseline="0" dirty="0">
                          <a:solidFill>
                            <a:schemeClr val="tx1"/>
                          </a:solidFill>
                          <a:latin typeface="+mn-lt"/>
                        </a:rPr>
                        <a:t>Häufigkeit der Telefonanrufe des Teams, der Besuche vor Ort und der Berichterstattung</a:t>
                      </a:r>
                    </a:p>
                    <a:p>
                      <a:pPr marL="137160" indent="-137160">
                        <a:lnSpc>
                          <a:spcPct val="90000"/>
                        </a:lnSpc>
                        <a:spcAft>
                          <a:spcPts val="300"/>
                        </a:spcAft>
                        <a:buFont typeface="Arial" pitchFamily="34" charset="0"/>
                        <a:buChar char="•"/>
                      </a:pPr>
                      <a:r>
                        <a:rPr lang="en-US" sz="1200" b="0" baseline="0" dirty="0">
                          <a:solidFill>
                            <a:schemeClr val="tx1"/>
                          </a:solidFill>
                          <a:latin typeface="+mn-lt"/>
                        </a:rPr>
                        <a:t>Schulung und Bereitstellungsdienste</a:t>
                      </a:r>
                    </a:p>
                  </a:txBody>
                  <a:tcPr marL="137160" marT="91440" marB="91440" anchor="ctr">
                    <a:lnL w="38100" cap="flat" cmpd="sng" algn="ctr">
                      <a:solidFill>
                        <a:srgbClr val="FFFFFF"/>
                      </a:solidFill>
                      <a:prstDash val="solid"/>
                      <a:round/>
                      <a:headEnd type="none" w="med" len="med"/>
                      <a:tailEnd type="none" w="med" len="med"/>
                    </a:lnL>
                    <a:lnR w="12700" cmpd="sng">
                      <a:noFill/>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37373">
                        <a:lumMod val="60000"/>
                        <a:lumOff val="4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275353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07923" y="1730829"/>
            <a:ext cx="10854811" cy="4000500"/>
          </a:xfrm>
        </p:spPr>
        <p:txBody>
          <a:bodyPr/>
          <a:lstStyle/>
          <a:p>
            <a:pPr marL="274320" indent="-274320">
              <a:spcAft>
                <a:spcPts val="300"/>
              </a:spcAft>
              <a:buFont typeface="Arial" panose="020B0604020202020204" pitchFamily="34" charset="0"/>
              <a:buChar char="•"/>
            </a:pPr>
            <a:r>
              <a:rPr lang="de-DE" dirty="0"/>
              <a:t>Lernen Sie die Organisation und Branchenstruktur des Kunden kennen.</a:t>
            </a:r>
          </a:p>
          <a:p>
            <a:pPr marL="274320" indent="-274320">
              <a:spcAft>
                <a:spcPts val="300"/>
              </a:spcAft>
              <a:buFont typeface="Arial" panose="020B0604020202020204" pitchFamily="34" charset="0"/>
              <a:buChar char="•"/>
            </a:pPr>
            <a:r>
              <a:rPr lang="de-DE" dirty="0"/>
              <a:t>Lernen Sie die unmittelbaren Bedürfnisse und aktuellen Marketinginitiativen kennen.</a:t>
            </a:r>
          </a:p>
          <a:p>
            <a:pPr marL="274320" indent="-274320">
              <a:spcAft>
                <a:spcPts val="300"/>
              </a:spcAft>
              <a:buFont typeface="Arial" panose="020B0604020202020204" pitchFamily="34" charset="0"/>
              <a:buChar char="•"/>
            </a:pPr>
            <a:r>
              <a:rPr lang="de-DE" dirty="0"/>
              <a:t>Lernen Sie die Merkmale, Demografie und erwarteten relevanten Aktionen ihrer potenziellen Kunden kennen (Medienkonsum, Kaufverhalten, Registrierungen, Markenbewusstsein usw.).</a:t>
            </a:r>
          </a:p>
          <a:p>
            <a:pPr marL="274320" indent="-274320">
              <a:spcAft>
                <a:spcPts val="300"/>
              </a:spcAft>
              <a:buFont typeface="Arial" panose="020B0604020202020204" pitchFamily="34" charset="0"/>
              <a:buChar char="•"/>
            </a:pPr>
            <a:r>
              <a:rPr lang="de-DE" dirty="0"/>
              <a:t>Lernen Sie den Arbeitsumfang und Erfolgskennzahlen für das Projekt kennen.</a:t>
            </a:r>
          </a:p>
          <a:p>
            <a:pPr marL="274320" indent="-274320">
              <a:spcAft>
                <a:spcPts val="300"/>
              </a:spcAft>
              <a:buFont typeface="Arial" panose="020B0604020202020204" pitchFamily="34" charset="0"/>
              <a:buChar char="•"/>
            </a:pPr>
            <a:r>
              <a:rPr lang="de-DE" spc="-10" dirty="0"/>
              <a:t>Analysieren Sie die Wettbewerbslandschaft und Verbesserungsmöglichkeiten.</a:t>
            </a:r>
          </a:p>
          <a:p>
            <a:pPr marL="274320" indent="-274320">
              <a:spcAft>
                <a:spcPts val="300"/>
              </a:spcAft>
              <a:buFont typeface="Arial" panose="020B0604020202020204" pitchFamily="34" charset="0"/>
              <a:buChar char="•"/>
            </a:pPr>
            <a:r>
              <a:rPr lang="de-DE" dirty="0"/>
              <a:t>Bereiten Sie sich auf die Beantwortung der Frage vor, auf welche Weise Sie Ihren Kunden beim effektiven und effizienten Erreichen seiner Ziele mit Bing Ads unterstützen können.</a:t>
            </a:r>
          </a:p>
          <a:p>
            <a:pPr marL="274320" indent="-274320">
              <a:spcAft>
                <a:spcPts val="300"/>
              </a:spcAft>
              <a:buFont typeface="Arial" panose="020B0604020202020204" pitchFamily="34" charset="0"/>
              <a:buChar char="•"/>
            </a:pPr>
            <a:r>
              <a:rPr lang="de-DE" dirty="0"/>
              <a:t>Bereiten Sie sich darauf vor, Ihre einzigartigen Fähigkeiten zum Erzielen bester Ergebnisse zu erläutern.</a:t>
            </a:r>
          </a:p>
          <a:p>
            <a:pPr marL="274320" indent="-274320">
              <a:buFont typeface="Arial" panose="020B0604020202020204" pitchFamily="34" charset="0"/>
              <a:buChar char="•"/>
            </a:pPr>
            <a:r>
              <a:rPr lang="de-DE" dirty="0"/>
              <a:t>Stellen Sie relevante Erfahrungen aus der Vergangenheit einschließlich der erzielten Ergebnisse vor.</a:t>
            </a:r>
          </a:p>
        </p:txBody>
      </p:sp>
      <p:sp>
        <p:nvSpPr>
          <p:cNvPr id="5" name="Rectangle 4"/>
          <p:cNvSpPr/>
          <p:nvPr/>
        </p:nvSpPr>
        <p:spPr bwMode="auto">
          <a:xfrm>
            <a:off x="8049914" y="1035185"/>
            <a:ext cx="3512820" cy="55399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defTabSz="914099" fontAlgn="base">
              <a:spcBef>
                <a:spcPct val="0"/>
              </a:spcBef>
              <a:spcAft>
                <a:spcPct val="0"/>
              </a:spcAft>
            </a:pPr>
            <a:r>
              <a:rPr lang="de-DE" sz="1200" b="1" dirty="0">
                <a:solidFill>
                  <a:schemeClr val="bg1"/>
                </a:solidFill>
              </a:rPr>
              <a:t>WICHTIG: Diese Folie dient nur als Leitfaden</a:t>
            </a:r>
            <a:r>
              <a:rPr lang="de-DE" sz="1200" dirty="0">
                <a:solidFill>
                  <a:schemeClr val="bg1"/>
                </a:solidFill>
              </a:rPr>
              <a:t>.</a:t>
            </a:r>
            <a:r>
              <a:rPr lang="de-DE" sz="1200" dirty="0"/>
              <a:t> </a:t>
            </a:r>
            <a:br>
              <a:rPr lang="de-DE" sz="1200" dirty="0"/>
            </a:br>
            <a:r>
              <a:rPr lang="de-DE" sz="1200" dirty="0">
                <a:solidFill>
                  <a:schemeClr val="bg1"/>
                </a:solidFill>
              </a:rPr>
              <a:t>Löschen Sie sie vor Ihrer Präsentation.</a:t>
            </a:r>
          </a:p>
        </p:txBody>
      </p:sp>
      <p:sp>
        <p:nvSpPr>
          <p:cNvPr id="7" name="Text Placeholder 6"/>
          <p:cNvSpPr>
            <a:spLocks noGrp="1"/>
          </p:cNvSpPr>
          <p:nvPr>
            <p:ph type="body" sz="quarter" idx="10"/>
          </p:nvPr>
        </p:nvSpPr>
        <p:spPr>
          <a:xfrm>
            <a:off x="394305" y="390832"/>
            <a:ext cx="9899053" cy="502708"/>
          </a:xfrm>
        </p:spPr>
        <p:txBody>
          <a:bodyPr/>
          <a:lstStyle/>
          <a:p>
            <a:r>
              <a:rPr lang="en-US" sz="4000" dirty="0">
                <a:latin typeface="+mj-lt"/>
              </a:rPr>
              <a:t>Bereiten Sie sich auf die Besprechung vor</a:t>
            </a:r>
          </a:p>
        </p:txBody>
      </p:sp>
    </p:spTree>
    <p:extLst>
      <p:ext uri="{BB962C8B-B14F-4D97-AF65-F5344CB8AC3E}">
        <p14:creationId xmlns:p14="http://schemas.microsoft.com/office/powerpoint/2010/main" val="919071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15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 y="-20928"/>
            <a:ext cx="12192002" cy="6877051"/>
          </a:xfrm>
          <a:prstGeom prst="rect">
            <a:avLst/>
          </a:prstGeom>
        </p:spPr>
      </p:pic>
      <p:sp>
        <p:nvSpPr>
          <p:cNvPr id="16" name="Picture Placeholder 15"/>
          <p:cNvSpPr>
            <a:spLocks noGrp="1"/>
          </p:cNvSpPr>
          <p:nvPr>
            <p:ph type="pic" sz="quarter" idx="15"/>
          </p:nvPr>
        </p:nvSpPr>
        <p:spPr>
          <a:xfrm>
            <a:off x="386034" y="4304002"/>
            <a:ext cx="2286000" cy="457200"/>
          </a:xfrm>
        </p:spPr>
      </p:sp>
      <p:sp>
        <p:nvSpPr>
          <p:cNvPr id="15" name="Text Placeholder 14"/>
          <p:cNvSpPr>
            <a:spLocks noGrp="1"/>
          </p:cNvSpPr>
          <p:nvPr>
            <p:ph type="body" sz="quarter" idx="11"/>
          </p:nvPr>
        </p:nvSpPr>
        <p:spPr>
          <a:xfrm>
            <a:off x="386034" y="2988017"/>
            <a:ext cx="7305684" cy="526520"/>
          </a:xfrm>
          <a:noFill/>
        </p:spPr>
        <p:txBody>
          <a:bodyPr/>
          <a:lstStyle/>
          <a:p>
            <a:r>
              <a:rPr lang="en-US" dirty="0"/>
              <a:t>&lt;Namen der Agentur einfügen&gt;</a:t>
            </a:r>
          </a:p>
        </p:txBody>
      </p:sp>
      <p:sp>
        <p:nvSpPr>
          <p:cNvPr id="17" name="Text Placeholder 16"/>
          <p:cNvSpPr>
            <a:spLocks noGrp="1"/>
          </p:cNvSpPr>
          <p:nvPr>
            <p:ph type="body" sz="quarter" idx="16"/>
          </p:nvPr>
        </p:nvSpPr>
        <p:spPr>
          <a:xfrm>
            <a:off x="386034" y="3612663"/>
            <a:ext cx="7305684" cy="526520"/>
          </a:xfrm>
          <a:noFill/>
        </p:spPr>
        <p:txBody>
          <a:bodyPr/>
          <a:lstStyle/>
          <a:p>
            <a:r>
              <a:rPr lang="en-US" dirty="0"/>
              <a:t>&lt;Titel&gt;</a:t>
            </a:r>
          </a:p>
          <a:p>
            <a:endParaRPr lang="en-US" dirty="0"/>
          </a:p>
        </p:txBody>
      </p:sp>
      <p:sp>
        <p:nvSpPr>
          <p:cNvPr id="9" name="Freeform: Shape 13"/>
          <p:cNvSpPr/>
          <p:nvPr/>
        </p:nvSpPr>
        <p:spPr>
          <a:xfrm flipH="1">
            <a:off x="-2" y="4432202"/>
            <a:ext cx="12192001" cy="2426019"/>
          </a:xfrm>
          <a:custGeom>
            <a:avLst/>
            <a:gdLst>
              <a:gd name="connsiteX0" fmla="*/ 1 w 12436476"/>
              <a:gd name="connsiteY0" fmla="*/ 0 h 2474315"/>
              <a:gd name="connsiteX1" fmla="*/ 1 w 12436476"/>
              <a:gd name="connsiteY1" fmla="*/ 1651355 h 2474315"/>
              <a:gd name="connsiteX2" fmla="*/ 0 w 12436476"/>
              <a:gd name="connsiteY2" fmla="*/ 1651355 h 2474315"/>
              <a:gd name="connsiteX3" fmla="*/ 0 w 12436476"/>
              <a:gd name="connsiteY3" fmla="*/ 2474315 h 2474315"/>
              <a:gd name="connsiteX4" fmla="*/ 12436475 w 12436476"/>
              <a:gd name="connsiteY4" fmla="*/ 2474315 h 2474315"/>
              <a:gd name="connsiteX5" fmla="*/ 12436475 w 12436476"/>
              <a:gd name="connsiteY5" fmla="*/ 1651990 h 2474315"/>
              <a:gd name="connsiteX6" fmla="*/ 12436476 w 12436476"/>
              <a:gd name="connsiteY6" fmla="*/ 1651990 h 2474315"/>
              <a:gd name="connsiteX7" fmla="*/ 12436475 w 12436476"/>
              <a:gd name="connsiteY7" fmla="*/ 1651990 h 2474315"/>
              <a:gd name="connsiteX8" fmla="*/ 12436475 w 12436476"/>
              <a:gd name="connsiteY8" fmla="*/ 1651355 h 2474315"/>
              <a:gd name="connsiteX9" fmla="*/ 12431696 w 12436476"/>
              <a:gd name="connsiteY9" fmla="*/ 1651355 h 24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6" h="2474315">
                <a:moveTo>
                  <a:pt x="1" y="0"/>
                </a:moveTo>
                <a:lnTo>
                  <a:pt x="1" y="1651355"/>
                </a:lnTo>
                <a:lnTo>
                  <a:pt x="0" y="1651355"/>
                </a:lnTo>
                <a:lnTo>
                  <a:pt x="0" y="2474315"/>
                </a:lnTo>
                <a:lnTo>
                  <a:pt x="12436475" y="2474315"/>
                </a:lnTo>
                <a:lnTo>
                  <a:pt x="12436475" y="1651990"/>
                </a:lnTo>
                <a:lnTo>
                  <a:pt x="12436476" y="1651990"/>
                </a:lnTo>
                <a:lnTo>
                  <a:pt x="12436475" y="1651990"/>
                </a:lnTo>
                <a:lnTo>
                  <a:pt x="12436475" y="1651355"/>
                </a:lnTo>
                <a:lnTo>
                  <a:pt x="12431696" y="1651355"/>
                </a:lnTo>
                <a:close/>
              </a:path>
            </a:pathLst>
          </a:custGeom>
          <a:solidFill>
            <a:schemeClr val="bg1"/>
          </a:solidFill>
          <a:ln w="10795"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y</a:t>
            </a:r>
          </a:p>
        </p:txBody>
      </p:sp>
      <p:sp>
        <p:nvSpPr>
          <p:cNvPr id="2" name="Title 1"/>
          <p:cNvSpPr>
            <a:spLocks noGrp="1"/>
          </p:cNvSpPr>
          <p:nvPr>
            <p:ph type="title"/>
          </p:nvPr>
        </p:nvSpPr>
        <p:spPr>
          <a:xfrm>
            <a:off x="6425781" y="5447644"/>
            <a:ext cx="5499097" cy="1066800"/>
          </a:xfrm>
          <a:noFill/>
        </p:spPr>
        <p:txBody>
          <a:bodyPr lIns="91440" tIns="0" rIns="0" bIns="0" anchor="t" anchorCtr="0">
            <a:noAutofit/>
          </a:bodyPr>
          <a:lstStyle/>
          <a:p>
            <a:r>
              <a:rPr lang="en-US" sz="3600" dirty="0">
                <a:solidFill>
                  <a:schemeClr val="accent1"/>
                </a:solidFill>
              </a:rPr>
              <a:t>Wachstumsmotor für Ihr Unternehmen: Bing Ads</a:t>
            </a:r>
          </a:p>
        </p:txBody>
      </p:sp>
      <p:pic>
        <p:nvPicPr>
          <p:cNvPr id="10" name="Picture 9"/>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25280" y="6127328"/>
            <a:ext cx="1098703" cy="589808"/>
          </a:xfrm>
          <a:prstGeom prst="rect">
            <a:avLst/>
          </a:prstGeom>
        </p:spPr>
      </p:pic>
      <p:sp>
        <p:nvSpPr>
          <p:cNvPr id="7" name="Rectangle 6"/>
          <p:cNvSpPr/>
          <p:nvPr/>
        </p:nvSpPr>
        <p:spPr bwMode="auto">
          <a:xfrm>
            <a:off x="386034" y="4848654"/>
            <a:ext cx="3063758" cy="92333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defTabSz="914099" fontAlgn="base">
              <a:spcBef>
                <a:spcPct val="0"/>
              </a:spcBef>
              <a:spcAft>
                <a:spcPct val="0"/>
              </a:spcAft>
            </a:pPr>
            <a:r>
              <a:rPr lang="de-DE" sz="1200" b="1" dirty="0">
                <a:solidFill>
                  <a:schemeClr val="bg1"/>
                </a:solidFill>
                <a:ea typeface="Segoe UI" pitchFamily="34" charset="0"/>
                <a:cs typeface="Segoe UI" pitchFamily="34" charset="0"/>
              </a:rPr>
              <a:t>HINWEIS: Ersetzen Sie diesen Platzhalter mit Ihrem Logo. </a:t>
            </a:r>
            <a:r>
              <a:rPr lang="de-DE" sz="1200" dirty="0">
                <a:solidFill>
                  <a:schemeClr val="bg1"/>
                </a:solidFill>
                <a:ea typeface="Segoe UI" pitchFamily="34" charset="0"/>
                <a:cs typeface="Segoe UI" pitchFamily="34" charset="0"/>
              </a:rPr>
              <a:t>(2.5” hoch x 5” breit, 150 dpi). Löschen Sie diese orange box, wenn Sie fertig sind.</a:t>
            </a:r>
          </a:p>
        </p:txBody>
      </p:sp>
      <p:pic>
        <p:nvPicPr>
          <p:cNvPr id="11" name="Picture 10"/>
          <p:cNvPicPr>
            <a:picLocks noChangeAspect="1"/>
          </p:cNvPicPr>
          <p:nvPr/>
        </p:nvPicPr>
        <p:blipFill>
          <a:blip r:embed="rId6"/>
          <a:stretch>
            <a:fillRect/>
          </a:stretch>
        </p:blipFill>
        <p:spPr>
          <a:xfrm>
            <a:off x="275877" y="6096000"/>
            <a:ext cx="936734" cy="502789"/>
          </a:xfrm>
          <a:prstGeom prst="rect">
            <a:avLst/>
          </a:prstGeom>
        </p:spPr>
      </p:pic>
    </p:spTree>
    <p:extLst>
      <p:ext uri="{BB962C8B-B14F-4D97-AF65-F5344CB8AC3E}">
        <p14:creationId xmlns:p14="http://schemas.microsoft.com/office/powerpoint/2010/main" val="191483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1842" y="390832"/>
            <a:ext cx="7424290" cy="502708"/>
          </a:xfrm>
        </p:spPr>
        <p:txBody>
          <a:bodyPr/>
          <a:lstStyle/>
          <a:p>
            <a:pPr>
              <a:spcAft>
                <a:spcPts val="1200"/>
              </a:spcAft>
            </a:pPr>
            <a:r>
              <a:rPr lang="en-US" sz="4000" dirty="0"/>
              <a:t>Erfahren Sie, wie Sie…</a:t>
            </a:r>
          </a:p>
        </p:txBody>
      </p:sp>
      <p:sp>
        <p:nvSpPr>
          <p:cNvPr id="8" name="Text Placeholder 7"/>
          <p:cNvSpPr>
            <a:spLocks noGrp="1"/>
          </p:cNvSpPr>
          <p:nvPr>
            <p:ph type="body" sz="quarter" idx="12"/>
          </p:nvPr>
        </p:nvSpPr>
        <p:spPr>
          <a:xfrm>
            <a:off x="2905628" y="2083261"/>
            <a:ext cx="6946296" cy="3689879"/>
          </a:xfrm>
        </p:spPr>
        <p:txBody>
          <a:bodyPr/>
          <a:lstStyle/>
          <a:p>
            <a:pPr>
              <a:spcBef>
                <a:spcPts val="0"/>
              </a:spcBef>
              <a:spcAft>
                <a:spcPts val="2400"/>
              </a:spcAft>
            </a:pPr>
            <a:r>
              <a:rPr lang="de-DE" sz="2400" dirty="0">
                <a:solidFill>
                  <a:schemeClr val="bg1"/>
                </a:solidFill>
              </a:rPr>
              <a:t>eine spezifische Zielgruppe über Bing Ads erreichen können</a:t>
            </a:r>
            <a:r>
              <a:rPr lang="en-US" sz="2400" dirty="0">
                <a:solidFill>
                  <a:schemeClr val="bg1"/>
                </a:solidFill>
              </a:rPr>
              <a:t>.</a:t>
            </a:r>
          </a:p>
          <a:p>
            <a:pPr>
              <a:spcBef>
                <a:spcPts val="0"/>
              </a:spcBef>
              <a:spcAft>
                <a:spcPts val="2400"/>
              </a:spcAft>
            </a:pPr>
            <a:r>
              <a:rPr lang="de-DE" sz="2400" dirty="0">
                <a:solidFill>
                  <a:schemeClr val="bg1"/>
                </a:solidFill>
              </a:rPr>
              <a:t>mit leistungsstarken Bing Ads-Funktionen Anzeigen erstellen können, durch die Nutzer aktiv werden</a:t>
            </a:r>
            <a:r>
              <a:rPr lang="en-US" sz="2400" dirty="0">
                <a:solidFill>
                  <a:schemeClr val="bg1"/>
                </a:solidFill>
              </a:rPr>
              <a:t>.</a:t>
            </a:r>
          </a:p>
          <a:p>
            <a:pPr>
              <a:spcBef>
                <a:spcPts val="0"/>
              </a:spcBef>
              <a:spcAft>
                <a:spcPts val="2400"/>
              </a:spcAft>
            </a:pPr>
            <a:r>
              <a:rPr lang="de-DE" sz="2400" dirty="0">
                <a:solidFill>
                  <a:schemeClr val="bg1"/>
                </a:solidFill>
              </a:rPr>
              <a:t>von unseren Dienstleistungen profitieren können</a:t>
            </a:r>
            <a:r>
              <a:rPr lang="en-US" sz="2400" dirty="0">
                <a:solidFill>
                  <a:schemeClr val="bg1"/>
                </a:solidFill>
              </a:rPr>
              <a:t>.</a:t>
            </a:r>
          </a:p>
          <a:p>
            <a:endParaRPr lang="en-US" sz="2400" dirty="0"/>
          </a:p>
        </p:txBody>
      </p:sp>
      <p:grpSp>
        <p:nvGrpSpPr>
          <p:cNvPr id="19" name="Group 18"/>
          <p:cNvGrpSpPr/>
          <p:nvPr/>
        </p:nvGrpSpPr>
        <p:grpSpPr bwMode="black">
          <a:xfrm>
            <a:off x="1849782" y="2138322"/>
            <a:ext cx="746956" cy="576121"/>
            <a:chOff x="6673850" y="4338638"/>
            <a:chExt cx="1403351" cy="1082675"/>
          </a:xfrm>
          <a:solidFill>
            <a:srgbClr val="00B294"/>
          </a:solidFill>
        </p:grpSpPr>
        <p:sp>
          <p:nvSpPr>
            <p:cNvPr id="20"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2"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3"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9"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40" name="Freeform 35"/>
          <p:cNvSpPr>
            <a:spLocks/>
          </p:cNvSpPr>
          <p:nvPr/>
        </p:nvSpPr>
        <p:spPr bwMode="black">
          <a:xfrm>
            <a:off x="2018907" y="3103642"/>
            <a:ext cx="519550" cy="53435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00B294"/>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41" name="Group 40"/>
          <p:cNvGrpSpPr/>
          <p:nvPr/>
        </p:nvGrpSpPr>
        <p:grpSpPr bwMode="black">
          <a:xfrm>
            <a:off x="1957343" y="3960489"/>
            <a:ext cx="721231" cy="586753"/>
            <a:chOff x="5184775" y="225425"/>
            <a:chExt cx="1500188" cy="1220788"/>
          </a:xfrm>
          <a:solidFill>
            <a:srgbClr val="00B294"/>
          </a:solidFill>
        </p:grpSpPr>
        <p:sp>
          <p:nvSpPr>
            <p:cNvPr id="4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31" name="Rectangle 30"/>
          <p:cNvSpPr/>
          <p:nvPr/>
        </p:nvSpPr>
        <p:spPr bwMode="auto">
          <a:xfrm>
            <a:off x="8531204" y="4973140"/>
            <a:ext cx="3299460" cy="92333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defTabSz="914099" fontAlgn="base">
              <a:spcBef>
                <a:spcPct val="0"/>
              </a:spcBef>
              <a:spcAft>
                <a:spcPct val="0"/>
              </a:spcAft>
            </a:pPr>
            <a:r>
              <a:rPr lang="de-DE" sz="1200" b="1" dirty="0">
                <a:solidFill>
                  <a:schemeClr val="bg1"/>
                </a:solidFill>
                <a:ea typeface="Segoe UI" pitchFamily="34" charset="0"/>
                <a:cs typeface="Segoe UI" pitchFamily="34" charset="0"/>
              </a:rPr>
              <a:t>HINWEIS: Ersetzen Sie diesen Platzhalter mit Ihrem Logo. </a:t>
            </a:r>
            <a:r>
              <a:rPr lang="de-DE" sz="1200" dirty="0">
                <a:solidFill>
                  <a:schemeClr val="bg1"/>
                </a:solidFill>
                <a:ea typeface="Segoe UI" pitchFamily="34" charset="0"/>
                <a:cs typeface="Segoe UI" pitchFamily="34" charset="0"/>
              </a:rPr>
              <a:t>(2.5” hoch x 5” breit, 150 dpi). Löschen Sie diese orange box, wenn Sie fertig sind.</a:t>
            </a:r>
            <a:endParaRPr lang="en-US" sz="1200" dirty="0">
              <a:solidFill>
                <a:schemeClr val="bg1"/>
              </a:solidFill>
              <a:ea typeface="Segoe UI" pitchFamily="34" charset="0"/>
              <a:cs typeface="Segoe UI" pitchFamily="34" charset="0"/>
            </a:endParaRPr>
          </a:p>
        </p:txBody>
      </p:sp>
      <p:sp>
        <p:nvSpPr>
          <p:cNvPr id="32"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3929240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3" name="Text Placeholder 2"/>
          <p:cNvSpPr>
            <a:spLocks noGrp="1"/>
          </p:cNvSpPr>
          <p:nvPr>
            <p:ph type="body" sz="quarter" idx="10"/>
          </p:nvPr>
        </p:nvSpPr>
        <p:spPr>
          <a:xfrm>
            <a:off x="394515" y="390533"/>
            <a:ext cx="7996428" cy="502708"/>
          </a:xfrm>
        </p:spPr>
        <p:txBody>
          <a:bodyPr/>
          <a:lstStyle/>
          <a:p>
            <a:r>
              <a:rPr lang="en-US" sz="4000" dirty="0">
                <a:solidFill>
                  <a:schemeClr val="bg1"/>
                </a:solidFill>
              </a:rPr>
              <a:t>Die Bing Story</a:t>
            </a:r>
          </a:p>
        </p:txBody>
      </p:sp>
      <p:sp>
        <p:nvSpPr>
          <p:cNvPr id="4" name="Text Placeholder 3"/>
          <p:cNvSpPr>
            <a:spLocks noGrp="1"/>
          </p:cNvSpPr>
          <p:nvPr>
            <p:ph type="body" sz="quarter" idx="11"/>
          </p:nvPr>
        </p:nvSpPr>
        <p:spPr>
          <a:xfrm>
            <a:off x="390832" y="991596"/>
            <a:ext cx="10183762" cy="526520"/>
          </a:xfrm>
        </p:spPr>
        <p:txBody>
          <a:bodyPr/>
          <a:lstStyle/>
          <a:p>
            <a:r>
              <a:rPr lang="de-DE" dirty="0">
                <a:solidFill>
                  <a:schemeClr val="bg1"/>
                </a:solidFill>
              </a:rPr>
              <a:t>Bei der Suchmaschine Bing laufen alle Fäden zusammen – hier finden Sie die gewünschten Informationen schnell und ohne großen Aufwand.</a:t>
            </a:r>
          </a:p>
          <a:p>
            <a:endParaRPr lang="de-DE"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798" y="2322627"/>
            <a:ext cx="4984403" cy="3322936"/>
          </a:xfrm>
          <a:prstGeom prst="rect">
            <a:avLst/>
          </a:prstGeom>
        </p:spPr>
      </p:pic>
      <p:sp>
        <p:nvSpPr>
          <p:cNvPr id="5" name="Text Placeholder 4"/>
          <p:cNvSpPr>
            <a:spLocks noGrp="1"/>
          </p:cNvSpPr>
          <p:nvPr>
            <p:ph type="body" sz="quarter" idx="12"/>
          </p:nvPr>
        </p:nvSpPr>
        <p:spPr>
          <a:xfrm>
            <a:off x="1080953" y="3118027"/>
            <a:ext cx="3419928" cy="1587885"/>
          </a:xfrm>
        </p:spPr>
        <p:txBody>
          <a:bodyPr/>
          <a:lstStyle/>
          <a:p>
            <a:r>
              <a:rPr lang="en-US" sz="2400" dirty="0"/>
              <a:t>Bing wird von Microsoft bereitgestellt und kann auf PCs, Mobiltelefonen und Tablets genutzt werden.</a:t>
            </a:r>
          </a:p>
          <a:p>
            <a:endParaRPr lang="de-DE" sz="2400" dirty="0"/>
          </a:p>
        </p:txBody>
      </p:sp>
      <p:sp>
        <p:nvSpPr>
          <p:cNvPr id="11" name="Right Triangle 10"/>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2" name="Picture 11"/>
          <p:cNvPicPr>
            <a:picLocks noChangeAspect="1"/>
          </p:cNvPicPr>
          <p:nvPr/>
        </p:nvPicPr>
        <p:blipFill>
          <a:blip r:embed="rId4"/>
          <a:stretch>
            <a:fillRect/>
          </a:stretch>
        </p:blipFill>
        <p:spPr>
          <a:xfrm>
            <a:off x="5902981" y="2322627"/>
            <a:ext cx="4989164" cy="3322936"/>
          </a:xfrm>
          <a:prstGeom prst="rect">
            <a:avLst/>
          </a:prstGeom>
        </p:spPr>
      </p:pic>
      <p:sp>
        <p:nvSpPr>
          <p:cNvPr id="13"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26834306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0831" y="390832"/>
            <a:ext cx="9947787" cy="502708"/>
          </a:xfrm>
        </p:spPr>
        <p:txBody>
          <a:bodyPr/>
          <a:lstStyle/>
          <a:p>
            <a:r>
              <a:rPr lang="en-US" sz="4000" dirty="0">
                <a:latin typeface="+mj-lt"/>
              </a:rPr>
              <a:t>Bing Ads – erreichen Sie Ihre Zielgruppe</a:t>
            </a:r>
          </a:p>
        </p:txBody>
      </p:sp>
      <p:sp>
        <p:nvSpPr>
          <p:cNvPr id="4" name="Text Placeholder 3"/>
          <p:cNvSpPr>
            <a:spLocks noGrp="1"/>
          </p:cNvSpPr>
          <p:nvPr>
            <p:ph type="body" sz="quarter" idx="11"/>
          </p:nvPr>
        </p:nvSpPr>
        <p:spPr>
          <a:xfrm>
            <a:off x="390832" y="1152829"/>
            <a:ext cx="7827699" cy="526520"/>
          </a:xfrm>
        </p:spPr>
        <p:txBody>
          <a:bodyPr/>
          <a:lstStyle/>
          <a:p>
            <a:r>
              <a:rPr lang="de-DE" spc="-50" dirty="0"/>
              <a:t>Erreichen Sie eine breite Zielgruppe im deutschen.</a:t>
            </a:r>
            <a:endParaRPr lang="en-US" dirty="0"/>
          </a:p>
        </p:txBody>
      </p:sp>
      <p:sp>
        <p:nvSpPr>
          <p:cNvPr id="11" name="Rectangle 10"/>
          <p:cNvSpPr/>
          <p:nvPr/>
        </p:nvSpPr>
        <p:spPr>
          <a:xfrm>
            <a:off x="327146" y="5423219"/>
            <a:ext cx="10202594" cy="425571"/>
          </a:xfrm>
          <a:prstGeom prst="rect">
            <a:avLst/>
          </a:prstGeom>
        </p:spPr>
        <p:txBody>
          <a:bodyPr wrap="none" lIns="0" tIns="0" rIns="0" bIns="0" anchor="t" anchorCtr="0">
            <a:noAutofit/>
          </a:bodyPr>
          <a:lstStyle/>
          <a:p>
            <a:r>
              <a:rPr lang="en-US" sz="1050" dirty="0"/>
              <a:t>comScore qSearch (angepasst), April 2018. Das Bing Network umfasst Microsoft-, AOL und Yahoo- Websites in Deutschland.</a:t>
            </a:r>
            <a:endParaRPr lang="en-US" sz="300" kern="0" dirty="0">
              <a:gradFill>
                <a:gsLst>
                  <a:gs pos="46903">
                    <a:srgbClr val="505050"/>
                  </a:gs>
                  <a:gs pos="33000">
                    <a:srgbClr val="505050"/>
                  </a:gs>
                </a:gsLst>
                <a:lin ang="5400000" scaled="0"/>
              </a:gradFill>
            </a:endParaRPr>
          </a:p>
        </p:txBody>
      </p:sp>
      <p:sp>
        <p:nvSpPr>
          <p:cNvPr id="21" name="Right Arrow 20"/>
          <p:cNvSpPr/>
          <p:nvPr/>
        </p:nvSpPr>
        <p:spPr bwMode="auto">
          <a:xfrm rot="16200000">
            <a:off x="7424502" y="3616082"/>
            <a:ext cx="2111532" cy="948816"/>
          </a:xfrm>
          <a:prstGeom prst="rightArrow">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2000" dirty="0">
              <a:gradFill>
                <a:gsLst>
                  <a:gs pos="0">
                    <a:schemeClr val="accent1"/>
                  </a:gs>
                  <a:gs pos="99000">
                    <a:schemeClr val="accent1"/>
                  </a:gs>
                </a:gsLst>
                <a:lin ang="5400000" scaled="0"/>
              </a:gradFill>
              <a:latin typeface="+mj-lt"/>
            </a:endParaRPr>
          </a:p>
        </p:txBody>
      </p:sp>
      <p:sp>
        <p:nvSpPr>
          <p:cNvPr id="13" name="Picture Placeholder 8"/>
          <p:cNvSpPr>
            <a:spLocks noGrp="1"/>
          </p:cNvSpPr>
          <p:nvPr>
            <p:ph type="pic" sz="quarter" idx="13"/>
          </p:nvPr>
        </p:nvSpPr>
        <p:spPr>
          <a:xfrm>
            <a:off x="8753168" y="6019800"/>
            <a:ext cx="3048000" cy="457200"/>
          </a:xfrm>
        </p:spPr>
      </p:sp>
      <p:sp>
        <p:nvSpPr>
          <p:cNvPr id="15" name="Rectangle 14"/>
          <p:cNvSpPr/>
          <p:nvPr/>
        </p:nvSpPr>
        <p:spPr bwMode="auto">
          <a:xfrm>
            <a:off x="4146856" y="2138823"/>
            <a:ext cx="3740673" cy="40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marL="0" lvl="1" defTabSz="685848" fontAlgn="base">
              <a:lnSpc>
                <a:spcPct val="90000"/>
              </a:lnSpc>
              <a:spcBef>
                <a:spcPct val="0"/>
              </a:spcBef>
              <a:spcAft>
                <a:spcPct val="0"/>
              </a:spcAft>
            </a:pPr>
            <a:r>
              <a:rPr lang="en-US" sz="1600" dirty="0"/>
              <a:t>des Suchmarkts</a:t>
            </a:r>
            <a:endParaRPr lang="en-US" sz="1600" spc="-38"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146856" y="2542199"/>
            <a:ext cx="3740673" cy="269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defTabSz="685848" fontAlgn="base">
              <a:lnSpc>
                <a:spcPct val="80000"/>
              </a:lnSpc>
              <a:spcBef>
                <a:spcPct val="0"/>
              </a:spcBef>
              <a:spcAft>
                <a:spcPct val="0"/>
              </a:spcAft>
            </a:pPr>
            <a:r>
              <a:rPr lang="en-US" sz="3200" b="1" dirty="0">
                <a:solidFill>
                  <a:schemeClr val="tx1"/>
                </a:solidFill>
              </a:rPr>
              <a:t>18,6 % </a:t>
            </a:r>
          </a:p>
          <a:p>
            <a:pPr marL="0" lvl="1" defTabSz="685848" fontAlgn="base">
              <a:lnSpc>
                <a:spcPct val="80000"/>
              </a:lnSpc>
              <a:spcBef>
                <a:spcPct val="0"/>
              </a:spcBef>
              <a:spcAft>
                <a:spcPct val="0"/>
              </a:spcAft>
            </a:pPr>
            <a:r>
              <a:rPr lang="en-US" sz="2400" dirty="0">
                <a:solidFill>
                  <a:schemeClr val="tx1"/>
                </a:solidFill>
              </a:rPr>
              <a:t>des Suchmarkts</a:t>
            </a:r>
            <a:endParaRPr lang="en-US" sz="6600" spc="-100" dirty="0">
              <a:solidFill>
                <a:schemeClr val="tx1"/>
              </a:solidFill>
              <a:ea typeface="Segoe UI" pitchFamily="34" charset="0"/>
              <a:cs typeface="Segoe UI" pitchFamily="34" charset="0"/>
            </a:endParaRPr>
          </a:p>
        </p:txBody>
      </p:sp>
      <p:sp>
        <p:nvSpPr>
          <p:cNvPr id="17" name="Rectangle 16"/>
          <p:cNvSpPr/>
          <p:nvPr/>
        </p:nvSpPr>
        <p:spPr bwMode="auto">
          <a:xfrm>
            <a:off x="8004726" y="2138823"/>
            <a:ext cx="3784375" cy="403376"/>
          </a:xfrm>
          <a:prstGeom prst="rect">
            <a:avLst/>
          </a:prstGeom>
          <a:solidFill>
            <a:schemeClr val="accent4">
              <a:lumMod val="50000"/>
              <a:lumOff val="50000"/>
            </a:schemeClr>
          </a:solidFill>
          <a:ln>
            <a:solidFill>
              <a:schemeClr val="accent4">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marL="1588" lvl="1" defTabSz="685848" fontAlgn="base">
              <a:lnSpc>
                <a:spcPct val="90000"/>
              </a:lnSpc>
              <a:spcBef>
                <a:spcPct val="0"/>
              </a:spcBef>
              <a:spcAft>
                <a:spcPct val="0"/>
              </a:spcAft>
            </a:pPr>
            <a:r>
              <a:rPr lang="en-US" sz="1600" dirty="0"/>
              <a:t>Suchanfragen monatlich</a:t>
            </a:r>
            <a:endParaRPr lang="en-US" sz="1600" spc="-38"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8004726" y="2542199"/>
            <a:ext cx="3787287" cy="269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88" lvl="1" defTabSz="685848" fontAlgn="base">
              <a:lnSpc>
                <a:spcPct val="90000"/>
              </a:lnSpc>
              <a:spcBef>
                <a:spcPct val="0"/>
              </a:spcBef>
              <a:spcAft>
                <a:spcPct val="0"/>
              </a:spcAft>
            </a:pPr>
            <a:r>
              <a:rPr lang="de-DE" sz="2800" b="1" dirty="0">
                <a:solidFill>
                  <a:schemeClr val="tx1"/>
                </a:solidFill>
              </a:rPr>
              <a:t>376 Millionen </a:t>
            </a:r>
            <a:r>
              <a:rPr lang="de-DE" sz="2400" dirty="0">
                <a:solidFill>
                  <a:schemeClr val="tx1"/>
                </a:solidFill>
              </a:rPr>
              <a:t>Suchanfragen pro Monat</a:t>
            </a:r>
            <a:endParaRPr lang="en-US" sz="7200" spc="-38" dirty="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39B2CBF-83C7-487F-9C9B-1E00C4C9EA10}"/>
              </a:ext>
            </a:extLst>
          </p:cNvPr>
          <p:cNvSpPr/>
          <p:nvPr/>
        </p:nvSpPr>
        <p:spPr bwMode="auto">
          <a:xfrm>
            <a:off x="292864" y="2149821"/>
            <a:ext cx="3740673" cy="4033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r>
              <a:rPr lang="en-US" sz="1600" dirty="0"/>
              <a:t>Individuelle Suchmaschinennutzer</a:t>
            </a:r>
            <a:endParaRPr lang="en-US" sz="1600" spc="-38"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8BD6C0B-27B6-4E0D-A1A1-AF5602BB9F53}"/>
              </a:ext>
            </a:extLst>
          </p:cNvPr>
          <p:cNvSpPr txBox="1"/>
          <p:nvPr/>
        </p:nvSpPr>
        <p:spPr>
          <a:xfrm>
            <a:off x="292864" y="2553197"/>
            <a:ext cx="3740673" cy="269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1" dirty="0">
                <a:solidFill>
                  <a:schemeClr val="tx1"/>
                </a:solidFill>
              </a:rPr>
              <a:t>21 Millionen </a:t>
            </a:r>
            <a:r>
              <a:rPr lang="en-US" sz="2400" dirty="0">
                <a:solidFill>
                  <a:schemeClr val="tx1"/>
                </a:solidFill>
              </a:rPr>
              <a:t>individuelle</a:t>
            </a:r>
          </a:p>
          <a:p>
            <a:r>
              <a:rPr lang="en-US" sz="2400" dirty="0">
                <a:solidFill>
                  <a:schemeClr val="tx1"/>
                </a:solidFill>
              </a:rPr>
              <a:t>Suchmaschinennutzer im Bing Network</a:t>
            </a:r>
            <a:endParaRPr lang="en-US" sz="9600" spc="-100" dirty="0">
              <a:solidFill>
                <a:schemeClr val="tx1"/>
              </a:solidFill>
            </a:endParaRPr>
          </a:p>
        </p:txBody>
      </p:sp>
    </p:spTree>
    <p:extLst>
      <p:ext uri="{BB962C8B-B14F-4D97-AF65-F5344CB8AC3E}">
        <p14:creationId xmlns:p14="http://schemas.microsoft.com/office/powerpoint/2010/main" val="3205170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EEC34E"/>
              </a:solidFill>
              <a:effectLst/>
              <a:uLnTx/>
              <a:uFillTx/>
              <a:latin typeface="Segoe Light"/>
              <a:ea typeface="+mn-ea"/>
              <a:cs typeface="+mn-cs"/>
            </a:endParaRPr>
          </a:p>
        </p:txBody>
      </p:sp>
      <p:sp>
        <p:nvSpPr>
          <p:cNvPr id="3" name="Text Placeholder 2"/>
          <p:cNvSpPr>
            <a:spLocks noGrp="1"/>
          </p:cNvSpPr>
          <p:nvPr>
            <p:ph type="body" sz="quarter" idx="10"/>
          </p:nvPr>
        </p:nvSpPr>
        <p:spPr>
          <a:xfrm>
            <a:off x="394515" y="390533"/>
            <a:ext cx="9103446" cy="502708"/>
          </a:xfrm>
        </p:spPr>
        <p:txBody>
          <a:bodyPr/>
          <a:lstStyle/>
          <a:p>
            <a:r>
              <a:rPr lang="en-US" sz="4000" dirty="0">
                <a:solidFill>
                  <a:schemeClr val="bg1"/>
                </a:solidFill>
                <a:latin typeface="+mj-lt"/>
              </a:rPr>
              <a:t>Intelligente Verbindungen wirken sich auf Unternehmen aus</a:t>
            </a:r>
          </a:p>
        </p:txBody>
      </p:sp>
      <p:sp>
        <p:nvSpPr>
          <p:cNvPr id="5" name="Text Placeholder 4"/>
          <p:cNvSpPr>
            <a:spLocks noGrp="1"/>
          </p:cNvSpPr>
          <p:nvPr>
            <p:ph type="body" sz="quarter" idx="12"/>
          </p:nvPr>
        </p:nvSpPr>
        <p:spPr>
          <a:xfrm>
            <a:off x="1080953" y="2764066"/>
            <a:ext cx="4538182" cy="1587885"/>
          </a:xfrm>
        </p:spPr>
        <p:txBody>
          <a:bodyPr/>
          <a:lstStyle/>
          <a:p>
            <a:r>
              <a:rPr lang="en-US" sz="1800" dirty="0">
                <a:solidFill>
                  <a:schemeClr val="tx1"/>
                </a:solidFill>
              </a:rPr>
              <a:t>Möglicherweise werben Sie bereits auf anderen Plattformen wie Google AdWords, Bing Network bietet jedoch mehr Suchdatenverkehr, indem zusätzliche Zielgruppen angesprochen werden. So können Sie die Vielseitigkeit Ihrer Werbung erhöhen und mehr Wachstum und Gewinn für Ihr Unternehmen erzielen.  </a:t>
            </a:r>
          </a:p>
        </p:txBody>
      </p:sp>
      <p:sp>
        <p:nvSpPr>
          <p:cNvPr id="11" name="Right Triangle 10"/>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523" y="2322627"/>
            <a:ext cx="4154079" cy="3322936"/>
          </a:xfrm>
          <a:prstGeom prst="rect">
            <a:avLst/>
          </a:prstGeom>
        </p:spPr>
      </p:pic>
      <p:sp>
        <p:nvSpPr>
          <p:cNvPr id="13"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23066923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33" name="Right Triangle 32"/>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 name="Text Placeholder 1"/>
          <p:cNvSpPr>
            <a:spLocks noGrp="1"/>
          </p:cNvSpPr>
          <p:nvPr>
            <p:ph type="body" sz="quarter" idx="10"/>
          </p:nvPr>
        </p:nvSpPr>
        <p:spPr>
          <a:xfrm>
            <a:off x="390832" y="390832"/>
            <a:ext cx="10661904" cy="502708"/>
          </a:xfrm>
        </p:spPr>
        <p:txBody>
          <a:bodyPr/>
          <a:lstStyle/>
          <a:p>
            <a:pPr lvl="0"/>
            <a:r>
              <a:rPr lang="de-DE" sz="4400" dirty="0">
                <a:solidFill>
                  <a:srgbClr val="FFFFFF"/>
                </a:solidFill>
                <a:latin typeface="+mj-lt"/>
              </a:rPr>
              <a:t>Jederzeit und überall zu finden</a:t>
            </a:r>
            <a:endParaRPr lang="en-US" sz="4400" dirty="0">
              <a:solidFill>
                <a:srgbClr val="FFFFFF"/>
              </a:solidFill>
              <a:latin typeface="+mj-lt"/>
            </a:endParaRPr>
          </a:p>
        </p:txBody>
      </p:sp>
      <p:sp>
        <p:nvSpPr>
          <p:cNvPr id="27" name="Freeform 20"/>
          <p:cNvSpPr>
            <a:spLocks noEditPoints="1"/>
          </p:cNvSpPr>
          <p:nvPr/>
        </p:nvSpPr>
        <p:spPr bwMode="black">
          <a:xfrm>
            <a:off x="7881440" y="4300490"/>
            <a:ext cx="1818601" cy="1169554"/>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87851"/>
            <a:endParaRPr lang="en-US" spc="-163" dirty="0">
              <a:solidFill>
                <a:schemeClr val="tx1">
                  <a:lumMod val="50000"/>
                </a:schemeClr>
              </a:solidFill>
              <a:latin typeface="Segoe Light" pitchFamily="34" charset="0"/>
            </a:endParaRPr>
          </a:p>
        </p:txBody>
      </p:sp>
      <p:sp>
        <p:nvSpPr>
          <p:cNvPr id="29" name="Rounded Rectangle 6"/>
          <p:cNvSpPr/>
          <p:nvPr/>
        </p:nvSpPr>
        <p:spPr bwMode="black">
          <a:xfrm>
            <a:off x="10078766" y="4354244"/>
            <a:ext cx="787071" cy="111580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31" name="Freeform 85"/>
          <p:cNvSpPr>
            <a:spLocks noEditPoints="1"/>
          </p:cNvSpPr>
          <p:nvPr/>
        </p:nvSpPr>
        <p:spPr bwMode="black">
          <a:xfrm>
            <a:off x="2126568" y="4072076"/>
            <a:ext cx="859971" cy="1402746"/>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20" name="Group 19"/>
          <p:cNvGrpSpPr/>
          <p:nvPr/>
        </p:nvGrpSpPr>
        <p:grpSpPr>
          <a:xfrm>
            <a:off x="365356" y="2376951"/>
            <a:ext cx="11502870" cy="3101241"/>
            <a:chOff x="466724" y="2098675"/>
            <a:chExt cx="7192295" cy="3101241"/>
          </a:xfrm>
        </p:grpSpPr>
        <p:sp>
          <p:nvSpPr>
            <p:cNvPr id="24" name="TextBox 23"/>
            <p:cNvSpPr txBox="1"/>
            <p:nvPr/>
          </p:nvSpPr>
          <p:spPr>
            <a:xfrm>
              <a:off x="4148508" y="2510642"/>
              <a:ext cx="3510511" cy="2689274"/>
            </a:xfrm>
            <a:prstGeom prst="rect">
              <a:avLst/>
            </a:prstGeom>
            <a:noFill/>
            <a:ln w="10795" cap="flat" cmpd="sng" algn="ctr">
              <a:noFill/>
              <a:prstDash val="solid"/>
            </a:ln>
            <a:effectLst/>
          </p:spPr>
          <p:txBody>
            <a:bodyPr lIns="0"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spc="-50" dirty="0">
                  <a:solidFill>
                    <a:schemeClr val="bg2">
                      <a:lumMod val="50000"/>
                    </a:schemeClr>
                  </a:solidFill>
                </a:rPr>
                <a:t>Richten Sie Ihre Anzeigen auf bestimmte mobile Betriebssysteme aus und bewerben Sie Ihren nächstliegenden Unternehmensstandort, damit Kunden Sie problemlos finden können.</a:t>
              </a:r>
            </a:p>
          </p:txBody>
        </p:sp>
        <p:sp>
          <p:nvSpPr>
            <p:cNvPr id="21" name="Rectangle 20"/>
            <p:cNvSpPr/>
            <p:nvPr/>
          </p:nvSpPr>
          <p:spPr bwMode="auto">
            <a:xfrm>
              <a:off x="466724" y="2098675"/>
              <a:ext cx="3510511" cy="4033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17" rIns="179271" bIns="143417" numCol="1" spcCol="0" rtlCol="0" fromWordArt="0" anchor="ctr" anchorCtr="0" forceAA="0" compatLnSpc="1">
              <a:prstTxWarp prst="textNoShape">
                <a:avLst/>
              </a:prstTxWarp>
              <a:noAutofit/>
            </a:bodyPr>
            <a:lstStyle/>
            <a:p>
              <a:pPr marL="0" marR="0" lvl="0" indent="0" defTabSz="914482" eaLnBrk="1" fontAlgn="base" latinLnBrk="0" hangingPunct="1">
                <a:lnSpc>
                  <a:spcPct val="90000"/>
                </a:lnSpc>
                <a:spcBef>
                  <a:spcPct val="0"/>
                </a:spcBef>
                <a:spcAft>
                  <a:spcPct val="0"/>
                </a:spcAft>
                <a:buClrTx/>
                <a:buSzTx/>
                <a:buFontTx/>
                <a:buNone/>
                <a:tabLst/>
                <a:defRPr/>
              </a:pPr>
              <a:r>
                <a:rPr lang="en-US" sz="2000" b="1" kern="0" dirty="0">
                  <a:gradFill>
                    <a:gsLst>
                      <a:gs pos="12389">
                        <a:srgbClr val="008272"/>
                      </a:gs>
                      <a:gs pos="62000">
                        <a:srgbClr val="008272"/>
                      </a:gs>
                    </a:gsLst>
                    <a:lin ang="5400000" scaled="0"/>
                  </a:gradFill>
                  <a:latin typeface="Segoe UI"/>
                  <a:cs typeface="Arial" panose="020B0604020202020204" pitchFamily="34" charset="0"/>
                </a:rPr>
                <a:t>Zu Hause </a:t>
              </a:r>
              <a:endParaRPr kumimoji="0" lang="en-US" sz="2000" b="1" i="0" u="none" strike="noStrike" kern="0" cap="none" spc="0" normalizeH="0" baseline="0" noProof="0" dirty="0">
                <a:ln>
                  <a:noFill/>
                </a:ln>
                <a:gradFill>
                  <a:gsLst>
                    <a:gs pos="12389">
                      <a:srgbClr val="008272"/>
                    </a:gs>
                    <a:gs pos="62000">
                      <a:srgbClr val="008272"/>
                    </a:gs>
                  </a:gsLst>
                  <a:lin ang="5400000" scaled="0"/>
                </a:gradFill>
                <a:effectLst/>
                <a:uLnTx/>
                <a:uFillTx/>
                <a:latin typeface="Segoe UI"/>
                <a:ea typeface="+mn-ea"/>
                <a:cs typeface="Arial" panose="020B0604020202020204" pitchFamily="34" charset="0"/>
              </a:endParaRPr>
            </a:p>
          </p:txBody>
        </p:sp>
        <p:sp>
          <p:nvSpPr>
            <p:cNvPr id="22" name="TextBox 21"/>
            <p:cNvSpPr txBox="1"/>
            <p:nvPr/>
          </p:nvSpPr>
          <p:spPr>
            <a:xfrm>
              <a:off x="466724" y="2510642"/>
              <a:ext cx="3510511" cy="2689274"/>
            </a:xfrm>
            <a:prstGeom prst="rect">
              <a:avLst/>
            </a:prstGeom>
            <a:noFill/>
            <a:ln w="10795" cap="flat" cmpd="sng" algn="ctr">
              <a:noFill/>
              <a:prstDash val="solid"/>
            </a:ln>
            <a:effectLst/>
          </p:spPr>
          <p:txBody>
            <a:bodyPr lIns="0" tIns="143417" rIns="179271" bIns="143417"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914482" fontAlgn="base">
                <a:spcBef>
                  <a:spcPct val="0"/>
                </a:spcBef>
                <a:spcAft>
                  <a:spcPct val="0"/>
                </a:spcAft>
              </a:pPr>
              <a:r>
                <a:rPr lang="de-DE" dirty="0">
                  <a:solidFill>
                    <a:schemeClr val="bg2">
                      <a:lumMod val="50000"/>
                    </a:schemeClr>
                  </a:solidFill>
                </a:rPr>
                <a:t>Sprechen Sie Suchmaschinen-nutzer gezielter an: egal ob nach Standort, Zeit, Demografie oder Suchanfrage. Finden Sie so Ihren perfekten Kunden.</a:t>
              </a:r>
              <a:endParaRPr kumimoji="0" lang="en-US" sz="1800" b="0" i="0" u="none" strike="noStrike" kern="0" cap="none" spc="0" normalizeH="0" baseline="0" noProof="0" dirty="0">
                <a:ln>
                  <a:noFill/>
                </a:ln>
                <a:solidFill>
                  <a:schemeClr val="bg2">
                    <a:lumMod val="50000"/>
                  </a:schemeClr>
                </a:solidFill>
                <a:effectLst/>
                <a:uLnTx/>
                <a:uFillTx/>
                <a:latin typeface="Segoe UI"/>
                <a:ea typeface="Segoe UI" pitchFamily="34" charset="0"/>
                <a:cs typeface="Arial" panose="020B0604020202020204" pitchFamily="34" charset="0"/>
              </a:endParaRPr>
            </a:p>
          </p:txBody>
        </p:sp>
        <p:sp>
          <p:nvSpPr>
            <p:cNvPr id="23" name="Rectangle 22"/>
            <p:cNvSpPr/>
            <p:nvPr/>
          </p:nvSpPr>
          <p:spPr bwMode="auto">
            <a:xfrm>
              <a:off x="4148508" y="2098678"/>
              <a:ext cx="3510511" cy="4033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17" rIns="179271" bIns="143417" numCol="1" spcCol="0" rtlCol="0" fromWordArt="0" anchor="ctr" anchorCtr="0" forceAA="0" compatLnSpc="1">
              <a:prstTxWarp prst="textNoShape">
                <a:avLst/>
              </a:prstTxWarp>
              <a:noAutofit/>
            </a:bodyPr>
            <a:lstStyle/>
            <a:p>
              <a:pPr marL="0" marR="0" lvl="0" indent="0" defTabSz="914482" eaLnBrk="1" fontAlgn="base" latinLnBrk="0" hangingPunct="1">
                <a:lnSpc>
                  <a:spcPct val="90000"/>
                </a:lnSpc>
                <a:spcBef>
                  <a:spcPct val="0"/>
                </a:spcBef>
                <a:spcAft>
                  <a:spcPct val="0"/>
                </a:spcAft>
                <a:buClrTx/>
                <a:buSzTx/>
                <a:buFontTx/>
                <a:buNone/>
                <a:tabLst/>
                <a:defRPr/>
              </a:pPr>
              <a:r>
                <a:rPr lang="en-US" sz="2000" b="1" kern="0" dirty="0">
                  <a:gradFill>
                    <a:gsLst>
                      <a:gs pos="12389">
                        <a:srgbClr val="008272"/>
                      </a:gs>
                      <a:gs pos="62000">
                        <a:srgbClr val="008272"/>
                      </a:gs>
                    </a:gsLst>
                    <a:lin ang="5400000" scaled="0"/>
                  </a:gradFill>
                  <a:latin typeface="Segoe UI"/>
                  <a:cs typeface="Arial" panose="020B0604020202020204" pitchFamily="34" charset="0"/>
                </a:rPr>
                <a:t>Unterwegs</a:t>
              </a:r>
              <a:endParaRPr kumimoji="0" lang="en-US" sz="2000" b="1" i="0" u="none" strike="noStrike" kern="0" cap="none" spc="0" normalizeH="0" baseline="0" noProof="0" dirty="0">
                <a:ln>
                  <a:noFill/>
                </a:ln>
                <a:gradFill>
                  <a:gsLst>
                    <a:gs pos="12389">
                      <a:srgbClr val="008272"/>
                    </a:gs>
                    <a:gs pos="62000">
                      <a:srgbClr val="008272"/>
                    </a:gs>
                  </a:gsLst>
                  <a:lin ang="5400000" scaled="0"/>
                </a:gradFill>
                <a:effectLst/>
                <a:uLnTx/>
                <a:uFillTx/>
                <a:latin typeface="Segoe UI"/>
                <a:ea typeface="+mn-ea"/>
                <a:cs typeface="Arial" panose="020B0604020202020204" pitchFamily="34" charset="0"/>
              </a:endParaRPr>
            </a:p>
          </p:txBody>
        </p:sp>
        <p:cxnSp>
          <p:nvCxnSpPr>
            <p:cNvPr id="25" name="Straight Connector 24"/>
            <p:cNvCxnSpPr>
              <a:cxnSpLocks/>
            </p:cNvCxnSpPr>
            <p:nvPr/>
          </p:nvCxnSpPr>
          <p:spPr>
            <a:xfrm>
              <a:off x="466726" y="2510642"/>
              <a:ext cx="3510510" cy="0"/>
            </a:xfrm>
            <a:prstGeom prst="line">
              <a:avLst/>
            </a:prstGeom>
            <a:noFill/>
            <a:ln w="15875" cap="flat" cmpd="sng" algn="ctr">
              <a:solidFill>
                <a:srgbClr val="008272"/>
              </a:solidFill>
              <a:prstDash val="solid"/>
              <a:headEnd type="none"/>
              <a:tailEnd type="none"/>
            </a:ln>
            <a:effectLst/>
          </p:spPr>
        </p:cxnSp>
        <p:cxnSp>
          <p:nvCxnSpPr>
            <p:cNvPr id="26" name="Straight Connector 25"/>
            <p:cNvCxnSpPr>
              <a:cxnSpLocks/>
            </p:cNvCxnSpPr>
            <p:nvPr/>
          </p:nvCxnSpPr>
          <p:spPr>
            <a:xfrm>
              <a:off x="4148508" y="2510642"/>
              <a:ext cx="3510510" cy="0"/>
            </a:xfrm>
            <a:prstGeom prst="line">
              <a:avLst/>
            </a:prstGeom>
            <a:noFill/>
            <a:ln w="15875" cap="flat" cmpd="sng" algn="ctr">
              <a:solidFill>
                <a:srgbClr val="008272"/>
              </a:solidFill>
              <a:prstDash val="solid"/>
              <a:headEnd type="none"/>
              <a:tailEnd type="none"/>
            </a:ln>
            <a:effectLst/>
          </p:spPr>
        </p:cxnSp>
      </p:grpSp>
      <p:sp>
        <p:nvSpPr>
          <p:cNvPr id="30" name="Freeform 13"/>
          <p:cNvSpPr>
            <a:spLocks noChangeAspect="1" noEditPoints="1"/>
          </p:cNvSpPr>
          <p:nvPr/>
        </p:nvSpPr>
        <p:spPr bwMode="black">
          <a:xfrm>
            <a:off x="7039430" y="4600179"/>
            <a:ext cx="463286" cy="86986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4" name="Picture Placeholder 8"/>
          <p:cNvSpPr>
            <a:spLocks noGrp="1"/>
          </p:cNvSpPr>
          <p:nvPr>
            <p:ph type="pic" sz="quarter" idx="13"/>
          </p:nvPr>
        </p:nvSpPr>
        <p:spPr>
          <a:xfrm>
            <a:off x="8753168" y="6019800"/>
            <a:ext cx="3048000" cy="457200"/>
          </a:xfrm>
        </p:spPr>
      </p:sp>
      <p:sp>
        <p:nvSpPr>
          <p:cNvPr id="17" name="Text Placeholder 3"/>
          <p:cNvSpPr txBox="1">
            <a:spLocks/>
          </p:cNvSpPr>
          <p:nvPr/>
        </p:nvSpPr>
        <p:spPr>
          <a:xfrm>
            <a:off x="390832" y="1058218"/>
            <a:ext cx="7996428" cy="526520"/>
          </a:xfrm>
          <a:prstGeom prst="rect">
            <a:avLst/>
          </a:prstGeom>
          <a:noFill/>
        </p:spPr>
        <p:txBody>
          <a:bodyPr vert="horz" lIns="0" tIns="0" rIns="0" bIns="0"/>
          <a:lstStyle>
            <a:lvl1pPr marL="0" marR="0" indent="0" algn="l" defTabSz="914425"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1pPr>
            <a:lvl2pPr marL="573126" marR="0" indent="-233379"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798566"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798566" algn="l"/>
              </a:tabLst>
              <a:defRPr sz="2000" kern="1200" spc="0" baseline="0">
                <a:gradFill>
                  <a:gsLst>
                    <a:gs pos="1250">
                      <a:schemeClr val="bg2"/>
                    </a:gs>
                    <a:gs pos="100000">
                      <a:schemeClr val="bg2"/>
                    </a:gs>
                  </a:gsLst>
                  <a:lin ang="5400000" scaled="0"/>
                </a:gradFill>
                <a:latin typeface="+mn-lt"/>
                <a:ea typeface="+mn-ea"/>
                <a:cs typeface="+mn-cs"/>
              </a:defRPr>
            </a:lvl3pPr>
            <a:lvl4pPr marL="1030357" marR="0" indent="-23179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55795" marR="0" indent="-225441" algn="l" defTabSz="914425" rtl="0" eaLnBrk="1" fontAlgn="auto" latinLnBrk="0" hangingPunct="1">
              <a:lnSpc>
                <a:spcPct val="90000"/>
              </a:lnSpc>
              <a:spcBef>
                <a:spcPct val="20000"/>
              </a:spcBef>
              <a:spcAft>
                <a:spcPts val="0"/>
              </a:spcAft>
              <a:buClrTx/>
              <a:buSzPct val="90000"/>
              <a:buFont typeface="Arial" pitchFamily="34" charset="0"/>
              <a:buChar char="•"/>
              <a:tabLst>
                <a:tab pos="1255795" algn="l"/>
              </a:tabLst>
              <a:defRPr sz="1800" kern="1200" spc="0" baseline="0">
                <a:gradFill>
                  <a:gsLst>
                    <a:gs pos="1250">
                      <a:schemeClr val="bg2"/>
                    </a:gs>
                    <a:gs pos="100000">
                      <a:schemeClr val="bg2"/>
                    </a:gs>
                  </a:gsLst>
                  <a:lin ang="5400000" scaled="0"/>
                </a:gradFill>
                <a:latin typeface="+mn-lt"/>
                <a:ea typeface="+mn-ea"/>
                <a:cs typeface="+mn-cs"/>
              </a:defRPr>
            </a:lvl5pPr>
            <a:lvl6pPr marL="251466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8"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25" rtl="0" eaLnBrk="1" fontAlgn="auto" latinLnBrk="0" hangingPunct="1">
              <a:lnSpc>
                <a:spcPct val="90000"/>
              </a:lnSpc>
              <a:spcBef>
                <a:spcPct val="20000"/>
              </a:spcBef>
              <a:spcAft>
                <a:spcPts val="0"/>
              </a:spcAft>
              <a:buClrTx/>
              <a:buSzPct val="90000"/>
              <a:buFont typeface="Arial" pitchFamily="34" charset="0"/>
              <a:buNone/>
              <a:tabLst/>
              <a:defRPr/>
            </a:pPr>
            <a:r>
              <a:rPr kumimoji="0" lang="de-DE" sz="2000" b="0" i="0" u="none" strike="noStrike" kern="1200" cap="none" spc="-50" normalizeH="0" baseline="0" noProof="0" dirty="0">
                <a:ln>
                  <a:noFill/>
                </a:ln>
                <a:solidFill>
                  <a:srgbClr val="FFFFFF"/>
                </a:solidFill>
                <a:effectLst/>
                <a:uLnTx/>
                <a:uFillTx/>
                <a:latin typeface="Segoe UI"/>
                <a:ea typeface="+mn-ea"/>
                <a:cs typeface="+mn-cs"/>
              </a:rPr>
              <a:t>Erschließen Sie wertvolle Zielgruppen–ganz egal auf welchem Endgerät. </a:t>
            </a:r>
          </a:p>
        </p:txBody>
      </p:sp>
    </p:spTree>
    <p:extLst>
      <p:ext uri="{BB962C8B-B14F-4D97-AF65-F5344CB8AC3E}">
        <p14:creationId xmlns:p14="http://schemas.microsoft.com/office/powerpoint/2010/main" val="3103074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14854" r="14980" b="2337"/>
          <a:stretch/>
        </p:blipFill>
        <p:spPr>
          <a:xfrm>
            <a:off x="0" y="-11430"/>
            <a:ext cx="12195810" cy="685800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pic>
      <p:sp>
        <p:nvSpPr>
          <p:cNvPr id="3" name="Rectangle 2"/>
          <p:cNvSpPr/>
          <p:nvPr/>
        </p:nvSpPr>
        <p:spPr bwMode="auto">
          <a:xfrm>
            <a:off x="2202872" y="6181630"/>
            <a:ext cx="4655128" cy="399011"/>
          </a:xfrm>
          <a:prstGeom prst="rect">
            <a:avLst/>
          </a:prstGeom>
          <a:no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de-DE" sz="1000" dirty="0"/>
              <a:t>Interne Microsoft-Daten, weltweit, Quartal 2017.</a:t>
            </a:r>
            <a:endParaRPr lang="de-DE" sz="1000" kern="0" dirty="0">
              <a:gradFill>
                <a:gsLst>
                  <a:gs pos="0">
                    <a:srgbClr val="FFFFFF"/>
                  </a:gs>
                  <a:gs pos="100000">
                    <a:srgbClr val="FFFFFF"/>
                  </a:gs>
                </a:gsLst>
                <a:lin ang="5400000" scaled="0"/>
              </a:gradFill>
            </a:endParaRPr>
          </a:p>
        </p:txBody>
      </p:sp>
      <p:sp>
        <p:nvSpPr>
          <p:cNvPr id="15" name="Rectangle 14"/>
          <p:cNvSpPr/>
          <p:nvPr/>
        </p:nvSpPr>
        <p:spPr>
          <a:xfrm>
            <a:off x="0" y="0"/>
            <a:ext cx="12191116" cy="6872748"/>
          </a:xfrm>
          <a:prstGeom prst="rect">
            <a:avLst/>
          </a:prstGeom>
          <a:solidFill>
            <a:srgbClr val="000000">
              <a:alpha val="18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66300"/>
            <a:endParaRPr lang="en-US" sz="1873" dirty="0">
              <a:gradFill>
                <a:gsLst>
                  <a:gs pos="16964">
                    <a:srgbClr val="FFFFFF"/>
                  </a:gs>
                  <a:gs pos="37500">
                    <a:srgbClr val="FFFFFF"/>
                  </a:gs>
                </a:gsLst>
                <a:lin ang="5400000" scaled="0"/>
              </a:gradFill>
              <a:latin typeface="Segoe UI"/>
            </a:endParaRPr>
          </a:p>
        </p:txBody>
      </p:sp>
      <p:sp>
        <p:nvSpPr>
          <p:cNvPr id="7" name="Title 2"/>
          <p:cNvSpPr txBox="1">
            <a:spLocks/>
          </p:cNvSpPr>
          <p:nvPr/>
        </p:nvSpPr>
        <p:spPr>
          <a:xfrm>
            <a:off x="403178" y="980860"/>
            <a:ext cx="10668001" cy="609600"/>
          </a:xfrm>
          <a:prstGeom prst="rect">
            <a:avLst/>
          </a:prstGeom>
        </p:spPr>
        <p:txBody>
          <a:bodyPr lIns="0" tIns="0" rIns="0" bIns="0" anchor="t" anchorCtr="0"/>
          <a:lstStyle>
            <a:lvl1pPr algn="l" defTabSz="685750" rtl="0" eaLnBrk="1" latinLnBrk="0" hangingPunct="1">
              <a:lnSpc>
                <a:spcPct val="90000"/>
              </a:lnSpc>
              <a:spcBef>
                <a:spcPct val="0"/>
              </a:spcBef>
              <a:buNone/>
              <a:defRPr lang="en-US" sz="2800" b="0" kern="1200" cap="none" spc="0" baseline="0">
                <a:ln w="3175">
                  <a:noFill/>
                </a:ln>
                <a:solidFill>
                  <a:schemeClr val="tx1"/>
                </a:solidFill>
                <a:effectLst/>
                <a:latin typeface="+mn-lt"/>
                <a:ea typeface="+mn-ea"/>
                <a:cs typeface="Arial" charset="0"/>
              </a:defRPr>
            </a:lvl1pPr>
          </a:lstStyle>
          <a:p>
            <a:pPr lvl="0">
              <a:defRPr/>
            </a:pPr>
            <a:r>
              <a:rPr lang="de-DE" sz="4000" dirty="0">
                <a:latin typeface="Segoe UI Light" panose="020B0502040204020203" pitchFamily="34" charset="0"/>
              </a:rPr>
              <a:t>Integration von Bing ebnet den Weg</a:t>
            </a:r>
            <a:br>
              <a:rPr lang="de-DE" sz="4000" dirty="0"/>
            </a:br>
            <a:endParaRPr lang="de-DE" sz="3600" dirty="0"/>
          </a:p>
        </p:txBody>
      </p:sp>
      <p:pic>
        <p:nvPicPr>
          <p:cNvPr id="36" name="Picture 3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18370" y="2059184"/>
            <a:ext cx="2863458" cy="512559"/>
          </a:xfrm>
          <a:prstGeom prst="rect">
            <a:avLst/>
          </a:prstGeom>
        </p:spPr>
      </p:pic>
      <p:pic>
        <p:nvPicPr>
          <p:cNvPr id="9" name="Picture 8"/>
          <p:cNvPicPr>
            <a:picLocks noChangeAspect="1"/>
          </p:cNvPicPr>
          <p:nvPr/>
        </p:nvPicPr>
        <p:blipFill>
          <a:blip r:embed="rId5"/>
          <a:stretch>
            <a:fillRect/>
          </a:stretch>
        </p:blipFill>
        <p:spPr>
          <a:xfrm>
            <a:off x="275877" y="6096000"/>
            <a:ext cx="936734" cy="502788"/>
          </a:xfrm>
          <a:prstGeom prst="rect">
            <a:avLst/>
          </a:prstGeom>
        </p:spPr>
      </p:pic>
      <p:sp>
        <p:nvSpPr>
          <p:cNvPr id="10" name="Picture Placeholder 8"/>
          <p:cNvSpPr>
            <a:spLocks noGrp="1"/>
          </p:cNvSpPr>
          <p:nvPr>
            <p:ph type="pic" sz="quarter" idx="13"/>
          </p:nvPr>
        </p:nvSpPr>
        <p:spPr>
          <a:xfrm>
            <a:off x="8753168" y="6019800"/>
            <a:ext cx="3048000" cy="457200"/>
          </a:xfrm>
        </p:spPr>
      </p:sp>
      <p:sp>
        <p:nvSpPr>
          <p:cNvPr id="11" name="Content Placeholder 3"/>
          <p:cNvSpPr txBox="1">
            <a:spLocks/>
          </p:cNvSpPr>
          <p:nvPr/>
        </p:nvSpPr>
        <p:spPr>
          <a:xfrm>
            <a:off x="403178" y="3170435"/>
            <a:ext cx="3199975" cy="1015620"/>
          </a:xfrm>
          <a:prstGeom prst="rect">
            <a:avLst/>
          </a:prstGeom>
          <a:noFill/>
        </p:spPr>
        <p:txBody>
          <a:bodyPr vert="horz" wrap="square" lIns="182854" tIns="146283" rIns="182854" bIns="146283" rtlCol="0">
            <a:spAutoFit/>
          </a:bodyPr>
          <a:lstStyle>
            <a:lvl1pPr marL="0" indent="0" algn="l" defTabSz="457200" rtl="0" eaLnBrk="1" latinLnBrk="0" hangingPunct="1">
              <a:lnSpc>
                <a:spcPct val="90000"/>
              </a:lnSpc>
              <a:spcBef>
                <a:spcPts val="600"/>
              </a:spcBef>
              <a:spcAft>
                <a:spcPts val="800"/>
              </a:spcAft>
              <a:buFont typeface="Arial"/>
              <a:buNone/>
              <a:defRPr sz="4000" kern="1200" baseline="0">
                <a:solidFill>
                  <a:schemeClr val="tx1"/>
                </a:solidFill>
                <a:latin typeface="+mn-lt"/>
                <a:ea typeface="+mn-ea"/>
                <a:cs typeface="+mn-cs"/>
              </a:defRPr>
            </a:lvl1pPr>
            <a:lvl2pPr marL="228600" indent="-228600" algn="l" defTabSz="457200" rtl="0" eaLnBrk="1" latinLnBrk="0" hangingPunct="1">
              <a:lnSpc>
                <a:spcPct val="100000"/>
              </a:lnSpc>
              <a:spcBef>
                <a:spcPts val="0"/>
              </a:spcBef>
              <a:spcAft>
                <a:spcPts val="480"/>
              </a:spcAft>
              <a:buFont typeface="Arial"/>
              <a:buChar char="•"/>
              <a:defRPr sz="2000" kern="1200">
                <a:solidFill>
                  <a:schemeClr val="tx1"/>
                </a:solidFill>
                <a:latin typeface="+mn-lt"/>
                <a:ea typeface="+mn-ea"/>
                <a:cs typeface="+mn-cs"/>
              </a:defRPr>
            </a:lvl2pPr>
            <a:lvl3pPr marL="4572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3pPr>
            <a:lvl4pPr marL="6858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4pPr>
            <a:lvl5pPr marL="9144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5pPr>
            <a:lvl6pPr marL="11430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6pPr>
            <a:lvl7pPr marL="13716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2000" dirty="0"/>
              <a:t>Mehr als </a:t>
            </a:r>
            <a:r>
              <a:rPr lang="de-DE" sz="3200" b="1" dirty="0"/>
              <a:t>500 Mio</a:t>
            </a:r>
            <a:r>
              <a:rPr lang="de-DE" sz="3200" dirty="0"/>
              <a:t>. </a:t>
            </a:r>
            <a:r>
              <a:rPr lang="de-DE" sz="2000" dirty="0"/>
              <a:t>Geräte mit​ Windows 10.</a:t>
            </a:r>
          </a:p>
        </p:txBody>
      </p:sp>
      <p:sp>
        <p:nvSpPr>
          <p:cNvPr id="12" name="Content Placeholder 3"/>
          <p:cNvSpPr txBox="1">
            <a:spLocks/>
          </p:cNvSpPr>
          <p:nvPr/>
        </p:nvSpPr>
        <p:spPr>
          <a:xfrm>
            <a:off x="350112" y="4543066"/>
            <a:ext cx="3199975" cy="1915354"/>
          </a:xfrm>
          <a:prstGeom prst="rect">
            <a:avLst/>
          </a:prstGeom>
          <a:noFill/>
        </p:spPr>
        <p:txBody>
          <a:bodyPr vert="horz" wrap="square" lIns="182854" tIns="146283" rIns="182854" bIns="146283" rtlCol="0">
            <a:spAutoFit/>
          </a:bodyPr>
          <a:lstStyle>
            <a:lvl1pPr marL="0" indent="0" algn="l" defTabSz="457200" rtl="0" eaLnBrk="1" latinLnBrk="0" hangingPunct="1">
              <a:lnSpc>
                <a:spcPct val="90000"/>
              </a:lnSpc>
              <a:spcBef>
                <a:spcPts val="600"/>
              </a:spcBef>
              <a:spcAft>
                <a:spcPts val="800"/>
              </a:spcAft>
              <a:buFont typeface="Arial"/>
              <a:buNone/>
              <a:defRPr sz="4000" kern="1200" baseline="0">
                <a:solidFill>
                  <a:schemeClr val="tx1"/>
                </a:solidFill>
                <a:latin typeface="+mn-lt"/>
                <a:ea typeface="+mn-ea"/>
                <a:cs typeface="+mn-cs"/>
              </a:defRPr>
            </a:lvl1pPr>
            <a:lvl2pPr marL="228600" indent="-228600" algn="l" defTabSz="457200" rtl="0" eaLnBrk="1" latinLnBrk="0" hangingPunct="1">
              <a:lnSpc>
                <a:spcPct val="100000"/>
              </a:lnSpc>
              <a:spcBef>
                <a:spcPts val="0"/>
              </a:spcBef>
              <a:spcAft>
                <a:spcPts val="480"/>
              </a:spcAft>
              <a:buFont typeface="Arial"/>
              <a:buChar char="•"/>
              <a:defRPr sz="2000" kern="1200">
                <a:solidFill>
                  <a:schemeClr val="tx1"/>
                </a:solidFill>
                <a:latin typeface="+mn-lt"/>
                <a:ea typeface="+mn-ea"/>
                <a:cs typeface="+mn-cs"/>
              </a:defRPr>
            </a:lvl2pPr>
            <a:lvl3pPr marL="4572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3pPr>
            <a:lvl4pPr marL="6858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4pPr>
            <a:lvl5pPr marL="9144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5pPr>
            <a:lvl6pPr marL="11430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6pPr>
            <a:lvl7pPr marL="13716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3200" b="1" dirty="0"/>
              <a:t>96 % </a:t>
            </a:r>
            <a:r>
              <a:rPr lang="de-DE" sz="2000" dirty="0"/>
              <a:t>der Firmenkunden testen aktiv Windows 10.</a:t>
            </a:r>
          </a:p>
          <a:p>
            <a:r>
              <a:rPr lang="de-DE" sz="3200" dirty="0"/>
              <a:t>​</a:t>
            </a:r>
            <a:endParaRPr lang="de-DE" sz="2000" dirty="0"/>
          </a:p>
        </p:txBody>
      </p:sp>
      <p:sp>
        <p:nvSpPr>
          <p:cNvPr id="13" name="Content Placeholder 3"/>
          <p:cNvSpPr txBox="1">
            <a:spLocks/>
          </p:cNvSpPr>
          <p:nvPr/>
        </p:nvSpPr>
        <p:spPr>
          <a:xfrm>
            <a:off x="4006330" y="3170435"/>
            <a:ext cx="4268990" cy="1292619"/>
          </a:xfrm>
          <a:prstGeom prst="rect">
            <a:avLst/>
          </a:prstGeom>
          <a:noFill/>
        </p:spPr>
        <p:txBody>
          <a:bodyPr vert="horz" wrap="square" lIns="182854" tIns="146283" rIns="182854" bIns="146283" rtlCol="0">
            <a:spAutoFit/>
          </a:bodyPr>
          <a:lstStyle>
            <a:lvl1pPr marL="0" indent="0" algn="l" defTabSz="457200" rtl="0" eaLnBrk="1" latinLnBrk="0" hangingPunct="1">
              <a:lnSpc>
                <a:spcPct val="90000"/>
              </a:lnSpc>
              <a:spcBef>
                <a:spcPts val="600"/>
              </a:spcBef>
              <a:spcAft>
                <a:spcPts val="800"/>
              </a:spcAft>
              <a:buFont typeface="Arial"/>
              <a:buNone/>
              <a:defRPr sz="4000" kern="1200" baseline="0">
                <a:solidFill>
                  <a:schemeClr val="tx1"/>
                </a:solidFill>
                <a:latin typeface="+mn-lt"/>
                <a:ea typeface="+mn-ea"/>
                <a:cs typeface="+mn-cs"/>
              </a:defRPr>
            </a:lvl1pPr>
            <a:lvl2pPr marL="228600" indent="-228600" algn="l" defTabSz="457200" rtl="0" eaLnBrk="1" latinLnBrk="0" hangingPunct="1">
              <a:lnSpc>
                <a:spcPct val="100000"/>
              </a:lnSpc>
              <a:spcBef>
                <a:spcPts val="0"/>
              </a:spcBef>
              <a:spcAft>
                <a:spcPts val="480"/>
              </a:spcAft>
              <a:buFont typeface="Arial"/>
              <a:buChar char="•"/>
              <a:defRPr sz="2000" kern="1200">
                <a:solidFill>
                  <a:schemeClr val="tx1"/>
                </a:solidFill>
                <a:latin typeface="+mn-lt"/>
                <a:ea typeface="+mn-ea"/>
                <a:cs typeface="+mn-cs"/>
              </a:defRPr>
            </a:lvl2pPr>
            <a:lvl3pPr marL="4572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3pPr>
            <a:lvl4pPr marL="6858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4pPr>
            <a:lvl5pPr marL="9144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5pPr>
            <a:lvl6pPr marL="11430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6pPr>
            <a:lvl7pPr marL="13716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3200" b="1" dirty="0"/>
              <a:t>48 % </a:t>
            </a:r>
            <a:r>
              <a:rPr lang="de-DE" sz="2000" dirty="0"/>
              <a:t>der Bing O&amp;O-Suchvorgänge stammen von Windows 10.</a:t>
            </a:r>
          </a:p>
        </p:txBody>
      </p:sp>
      <p:sp>
        <p:nvSpPr>
          <p:cNvPr id="14" name="Content Placeholder 3"/>
          <p:cNvSpPr txBox="1">
            <a:spLocks/>
          </p:cNvSpPr>
          <p:nvPr/>
        </p:nvSpPr>
        <p:spPr>
          <a:xfrm>
            <a:off x="4108946" y="3972964"/>
            <a:ext cx="3447471" cy="1915354"/>
          </a:xfrm>
          <a:prstGeom prst="rect">
            <a:avLst/>
          </a:prstGeom>
          <a:noFill/>
        </p:spPr>
        <p:txBody>
          <a:bodyPr vert="horz" wrap="square" lIns="182854" tIns="146283" rIns="182854" bIns="146283" rtlCol="0">
            <a:spAutoFit/>
          </a:bodyPr>
          <a:lstStyle>
            <a:lvl1pPr marL="0" indent="0" algn="l" defTabSz="457200" rtl="0" eaLnBrk="1" latinLnBrk="0" hangingPunct="1">
              <a:lnSpc>
                <a:spcPct val="90000"/>
              </a:lnSpc>
              <a:spcBef>
                <a:spcPts val="600"/>
              </a:spcBef>
              <a:spcAft>
                <a:spcPts val="800"/>
              </a:spcAft>
              <a:buFont typeface="Arial"/>
              <a:buNone/>
              <a:defRPr sz="4000" kern="1200" baseline="0">
                <a:solidFill>
                  <a:schemeClr val="tx1"/>
                </a:solidFill>
                <a:latin typeface="+mn-lt"/>
                <a:ea typeface="+mn-ea"/>
                <a:cs typeface="+mn-cs"/>
              </a:defRPr>
            </a:lvl1pPr>
            <a:lvl2pPr marL="228600" indent="-228600" algn="l" defTabSz="457200" rtl="0" eaLnBrk="1" latinLnBrk="0" hangingPunct="1">
              <a:lnSpc>
                <a:spcPct val="100000"/>
              </a:lnSpc>
              <a:spcBef>
                <a:spcPts val="0"/>
              </a:spcBef>
              <a:spcAft>
                <a:spcPts val="480"/>
              </a:spcAft>
              <a:buFont typeface="Arial"/>
              <a:buChar char="•"/>
              <a:defRPr sz="2000" kern="1200">
                <a:solidFill>
                  <a:schemeClr val="tx1"/>
                </a:solidFill>
                <a:latin typeface="+mn-lt"/>
                <a:ea typeface="+mn-ea"/>
                <a:cs typeface="+mn-cs"/>
              </a:defRPr>
            </a:lvl2pPr>
            <a:lvl3pPr marL="4572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3pPr>
            <a:lvl4pPr marL="685800" indent="-228600" algn="l" defTabSz="457200" rtl="0" eaLnBrk="1" latinLnBrk="0" hangingPunct="1">
              <a:spcBef>
                <a:spcPts val="0"/>
              </a:spcBef>
              <a:spcAft>
                <a:spcPts val="480"/>
              </a:spcAft>
              <a:buFont typeface="Arial"/>
              <a:buChar char="•"/>
              <a:defRPr sz="1800" kern="1200">
                <a:solidFill>
                  <a:schemeClr val="tx1"/>
                </a:solidFill>
                <a:latin typeface="+mn-lt"/>
                <a:ea typeface="+mn-ea"/>
                <a:cs typeface="+mn-cs"/>
              </a:defRPr>
            </a:lvl4pPr>
            <a:lvl5pPr marL="9144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5pPr>
            <a:lvl6pPr marL="11430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6pPr>
            <a:lvl7pPr marL="1371600" indent="-228600" algn="l" defTabSz="457200" rtl="0" eaLnBrk="1" latinLnBrk="0" hangingPunct="1">
              <a:spcBef>
                <a:spcPts val="0"/>
              </a:spcBef>
              <a:spcAft>
                <a:spcPts val="480"/>
              </a:spcAft>
              <a:buFont typeface="Arial"/>
              <a:buChar char="•"/>
              <a:defRPr sz="16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de-DE" sz="3200" dirty="0"/>
          </a:p>
          <a:p>
            <a:r>
              <a:rPr lang="de-DE" sz="3200" b="1" dirty="0"/>
              <a:t>150 % </a:t>
            </a:r>
            <a:r>
              <a:rPr lang="de-DE" sz="2000" dirty="0"/>
              <a:t>schnelleres Wachstum als bei Windows 7.</a:t>
            </a:r>
            <a:endParaRPr lang="de-DE" sz="2000" dirty="0">
              <a:solidFill>
                <a:schemeClr val="tx2"/>
              </a:solidFill>
            </a:endParaRPr>
          </a:p>
        </p:txBody>
      </p:sp>
    </p:spTree>
    <p:extLst>
      <p:ext uri="{BB962C8B-B14F-4D97-AF65-F5344CB8AC3E}">
        <p14:creationId xmlns:p14="http://schemas.microsoft.com/office/powerpoint/2010/main" val="2677653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300"/>
                                  </p:stCondLst>
                                  <p:childTnLst>
                                    <p:animMotion origin="layout" path="M -4.54174E-6 3.84022E-6 L -4.54174E-6 0.04153 " pathEditMode="relative" rAng="0" ptsTypes="AA">
                                      <p:cBhvr>
                                        <p:cTn id="9" dur="600" spd="-100000" fill="hold"/>
                                        <p:tgtEl>
                                          <p:spTgt spid="11"/>
                                        </p:tgtEl>
                                        <p:attrNameLst>
                                          <p:attrName>ppt_x</p:attrName>
                                          <p:attrName>ppt_y</p:attrName>
                                        </p:attrNameLst>
                                      </p:cBhvr>
                                      <p:rCtr x="0" y="2065"/>
                                    </p:animMotion>
                                  </p:childTnLst>
                                </p:cTn>
                              </p:par>
                              <p:par>
                                <p:cTn id="10" presetID="10" presetClass="entr" presetSubtype="0"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400"/>
                                  </p:stCondLst>
                                  <p:childTnLst>
                                    <p:animMotion origin="layout" path="M -4.54174E-6 3.84022E-6 L -4.54174E-6 0.04153 " pathEditMode="relative" rAng="0" ptsTypes="AA">
                                      <p:cBhvr>
                                        <p:cTn id="14" dur="600" spd="-100000" fill="hold"/>
                                        <p:tgtEl>
                                          <p:spTgt spid="12"/>
                                        </p:tgtEl>
                                        <p:attrNameLst>
                                          <p:attrName>ppt_x</p:attrName>
                                          <p:attrName>ppt_y</p:attrName>
                                        </p:attrNameLst>
                                      </p:cBhvr>
                                      <p:rCtr x="0" y="2065"/>
                                    </p:animMotion>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500"/>
                                  </p:stCondLst>
                                  <p:childTnLst>
                                    <p:animMotion origin="layout" path="M -4.54174E-6 3.84022E-6 L -4.54174E-6 0.04153 " pathEditMode="relative" rAng="0" ptsTypes="AA">
                                      <p:cBhvr>
                                        <p:cTn id="19" dur="600" spd="-100000" fill="hold"/>
                                        <p:tgtEl>
                                          <p:spTgt spid="13"/>
                                        </p:tgtEl>
                                        <p:attrNameLst>
                                          <p:attrName>ppt_x</p:attrName>
                                          <p:attrName>ppt_y</p:attrName>
                                        </p:attrNameLst>
                                      </p:cBhvr>
                                      <p:rCtr x="0" y="2065"/>
                                    </p:animMotion>
                                  </p:childTnLst>
                                </p:cTn>
                              </p:par>
                              <p:par>
                                <p:cTn id="20" presetID="10" presetClass="entr" presetSubtype="0" fill="hold" grpId="0"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600"/>
                                  </p:stCondLst>
                                  <p:childTnLst>
                                    <p:animMotion origin="layout" path="M -4.54174E-6 3.84022E-6 L -4.54174E-6 0.04153 " pathEditMode="relative" rAng="0" ptsTypes="AA">
                                      <p:cBhvr>
                                        <p:cTn id="24" dur="600" spd="-100000" fill="hold"/>
                                        <p:tgtEl>
                                          <p:spTgt spid="14"/>
                                        </p:tgtEl>
                                        <p:attrNameLst>
                                          <p:attrName>ppt_x</p:attrName>
                                          <p:attrName>ppt_y</p:attrName>
                                        </p:attrNameLst>
                                      </p:cBhvr>
                                      <p:rCtr x="0" y="2065"/>
                                    </p:animMotion>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bldP spid="11" grpId="1"/>
      <p:bldP spid="12" grpId="0"/>
      <p:bldP spid="12" grpId="1"/>
      <p:bldP spid="13" grpId="0"/>
      <p:bldP spid="13" grpId="1"/>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p:cNvSpPr/>
          <p:nvPr/>
        </p:nvSpPr>
        <p:spPr>
          <a:xfrm>
            <a:off x="-9835" y="-1"/>
            <a:ext cx="12201833" cy="1874520"/>
          </a:xfrm>
          <a:custGeom>
            <a:avLst/>
            <a:gdLst>
              <a:gd name="connsiteX0" fmla="*/ 0 w 12192000"/>
              <a:gd name="connsiteY0" fmla="*/ 0 h 1865205"/>
              <a:gd name="connsiteX1" fmla="*/ 12192000 w 12192000"/>
              <a:gd name="connsiteY1" fmla="*/ 0 h 1865205"/>
              <a:gd name="connsiteX2" fmla="*/ 12192000 w 12192000"/>
              <a:gd name="connsiteY2" fmla="*/ 1865205 h 1865205"/>
              <a:gd name="connsiteX3" fmla="*/ 0 w 12192000"/>
              <a:gd name="connsiteY3" fmla="*/ 1865205 h 1865205"/>
              <a:gd name="connsiteX4" fmla="*/ 0 w 12192000"/>
              <a:gd name="connsiteY4" fmla="*/ 0 h 1865205"/>
              <a:gd name="connsiteX0" fmla="*/ 9833 w 12201833"/>
              <a:gd name="connsiteY0" fmla="*/ 0 h 1983192"/>
              <a:gd name="connsiteX1" fmla="*/ 12201833 w 12201833"/>
              <a:gd name="connsiteY1" fmla="*/ 0 h 1983192"/>
              <a:gd name="connsiteX2" fmla="*/ 12201833 w 12201833"/>
              <a:gd name="connsiteY2" fmla="*/ 1865205 h 1983192"/>
              <a:gd name="connsiteX3" fmla="*/ 0 w 12201833"/>
              <a:gd name="connsiteY3" fmla="*/ 1983192 h 1983192"/>
              <a:gd name="connsiteX4" fmla="*/ 9833 w 12201833"/>
              <a:gd name="connsiteY4" fmla="*/ 0 h 1983192"/>
              <a:gd name="connsiteX0" fmla="*/ 9833 w 12201833"/>
              <a:gd name="connsiteY0" fmla="*/ 0 h 1875037"/>
              <a:gd name="connsiteX1" fmla="*/ 12201833 w 12201833"/>
              <a:gd name="connsiteY1" fmla="*/ 0 h 1875037"/>
              <a:gd name="connsiteX2" fmla="*/ 12201833 w 12201833"/>
              <a:gd name="connsiteY2" fmla="*/ 1865205 h 1875037"/>
              <a:gd name="connsiteX3" fmla="*/ 0 w 12201833"/>
              <a:gd name="connsiteY3" fmla="*/ 1875037 h 1875037"/>
              <a:gd name="connsiteX4" fmla="*/ 9833 w 12201833"/>
              <a:gd name="connsiteY4" fmla="*/ 0 h 187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33" h="1875037">
                <a:moveTo>
                  <a:pt x="9833" y="0"/>
                </a:moveTo>
                <a:lnTo>
                  <a:pt x="12201833" y="0"/>
                </a:lnTo>
                <a:lnTo>
                  <a:pt x="12201833" y="1865205"/>
                </a:lnTo>
                <a:lnTo>
                  <a:pt x="0" y="1875037"/>
                </a:lnTo>
                <a:cubicBezTo>
                  <a:pt x="3278" y="1213973"/>
                  <a:pt x="6555" y="661064"/>
                  <a:pt x="9833" y="0"/>
                </a:cubicBezTo>
                <a:close/>
              </a:path>
            </a:pathLst>
          </a:cu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srgbClr val="EEC34E"/>
              </a:solidFill>
              <a:latin typeface="Segoe Light"/>
            </a:endParaRPr>
          </a:p>
        </p:txBody>
      </p:sp>
      <p:sp>
        <p:nvSpPr>
          <p:cNvPr id="15" name="Right Triangle 14"/>
          <p:cNvSpPr/>
          <p:nvPr/>
        </p:nvSpPr>
        <p:spPr>
          <a:xfrm flipH="1">
            <a:off x="-2" y="1252822"/>
            <a:ext cx="12192001" cy="6217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Text Placeholder 2"/>
          <p:cNvSpPr>
            <a:spLocks noGrp="1"/>
          </p:cNvSpPr>
          <p:nvPr>
            <p:ph type="body" sz="quarter" idx="11"/>
          </p:nvPr>
        </p:nvSpPr>
        <p:spPr>
          <a:xfrm>
            <a:off x="395404" y="1077665"/>
            <a:ext cx="7996428" cy="526520"/>
          </a:xfrm>
        </p:spPr>
        <p:txBody>
          <a:bodyPr/>
          <a:lstStyle/>
          <a:p>
            <a:r>
              <a:rPr lang="en-US" dirty="0">
                <a:solidFill>
                  <a:schemeClr val="bg1"/>
                </a:solidFill>
              </a:rPr>
              <a:t>Ihre Google AdWords-Kampagnen können kinderleicht in Bing Ads importiert werden.</a:t>
            </a:r>
          </a:p>
        </p:txBody>
      </p:sp>
      <p:sp>
        <p:nvSpPr>
          <p:cNvPr id="4" name="Text Placeholder 3"/>
          <p:cNvSpPr>
            <a:spLocks noGrp="1"/>
          </p:cNvSpPr>
          <p:nvPr>
            <p:ph type="body" sz="quarter" idx="12"/>
          </p:nvPr>
        </p:nvSpPr>
        <p:spPr>
          <a:xfrm>
            <a:off x="762000" y="2868914"/>
            <a:ext cx="3854116" cy="1986390"/>
          </a:xfrm>
        </p:spPr>
        <p:txBody>
          <a:bodyPr/>
          <a:lstStyle/>
          <a:p>
            <a:r>
              <a:rPr lang="de-DE" sz="2400" dirty="0">
                <a:solidFill>
                  <a:schemeClr val="tx1"/>
                </a:solidFill>
              </a:rPr>
              <a:t>und müssen nicht neu erstellt werden. Wir können Ihre vorhandenen Suchwerbekampagnen, die Sie bereits erfolgreich nutzen, mit dem </a:t>
            </a:r>
            <a:r>
              <a:rPr lang="de-DE" sz="2400" dirty="0">
                <a:solidFill>
                  <a:schemeClr val="tx1"/>
                </a:solidFill>
                <a:hlinkClick r:id="rId3"/>
              </a:rPr>
              <a:t>Google-Importtool</a:t>
            </a:r>
            <a:r>
              <a:rPr lang="de-DE" sz="2400" dirty="0"/>
              <a:t> </a:t>
            </a:r>
            <a:r>
              <a:rPr lang="de-DE" sz="2400" dirty="0">
                <a:solidFill>
                  <a:schemeClr val="tx1"/>
                </a:solidFill>
              </a:rPr>
              <a:t>importieren</a:t>
            </a:r>
            <a:r>
              <a:rPr lang="de-DE" sz="2400" dirty="0"/>
              <a:t>.</a:t>
            </a:r>
          </a:p>
        </p:txBody>
      </p:sp>
      <p:grpSp>
        <p:nvGrpSpPr>
          <p:cNvPr id="6" name="Group 5"/>
          <p:cNvGrpSpPr/>
          <p:nvPr/>
        </p:nvGrpSpPr>
        <p:grpSpPr>
          <a:xfrm>
            <a:off x="4953000" y="2281241"/>
            <a:ext cx="5138928" cy="3129259"/>
            <a:chOff x="3429000" y="2281238"/>
            <a:chExt cx="5138928" cy="312925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555537"/>
              <a:ext cx="5138928" cy="2854960"/>
            </a:xfrm>
            <a:prstGeom prst="rect">
              <a:avLst/>
            </a:prstGeom>
            <a:ln>
              <a:solidFill>
                <a:schemeClr val="accent3"/>
              </a:solidFill>
            </a:ln>
          </p:spPr>
        </p:pic>
        <p:sp>
          <p:nvSpPr>
            <p:cNvPr id="2" name="Rectangle 1"/>
            <p:cNvSpPr/>
            <p:nvPr/>
          </p:nvSpPr>
          <p:spPr bwMode="auto">
            <a:xfrm>
              <a:off x="3957639" y="2281238"/>
              <a:ext cx="209550" cy="71437"/>
            </a:xfrm>
            <a:prstGeom prst="rect">
              <a:avLst/>
            </a:prstGeom>
            <a:solidFill>
              <a:schemeClr val="bg1"/>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kern="0" dirty="0">
                <a:gradFill>
                  <a:gsLst>
                    <a:gs pos="0">
                      <a:srgbClr val="FFFFFF"/>
                    </a:gs>
                    <a:gs pos="100000">
                      <a:srgbClr val="FFFFFF"/>
                    </a:gs>
                  </a:gsLst>
                  <a:lin ang="5400000" scaled="0"/>
                </a:gradFill>
              </a:endParaRPr>
            </a:p>
          </p:txBody>
        </p:sp>
      </p:grpSp>
      <p:sp>
        <p:nvSpPr>
          <p:cNvPr id="8" name="Text Placeholder 7"/>
          <p:cNvSpPr>
            <a:spLocks noGrp="1"/>
          </p:cNvSpPr>
          <p:nvPr>
            <p:ph type="body" sz="quarter" idx="10"/>
          </p:nvPr>
        </p:nvSpPr>
        <p:spPr>
          <a:xfrm>
            <a:off x="395404" y="388537"/>
            <a:ext cx="10120196" cy="502708"/>
          </a:xfrm>
        </p:spPr>
        <p:txBody>
          <a:bodyPr/>
          <a:lstStyle/>
          <a:p>
            <a:r>
              <a:rPr lang="en-US" sz="4000" dirty="0">
                <a:solidFill>
                  <a:schemeClr val="bg1"/>
                </a:solidFill>
                <a:latin typeface="+mj-lt"/>
              </a:rPr>
              <a:t>Erweitern Sie erfolgreiche Kampagnen</a:t>
            </a:r>
          </a:p>
        </p:txBody>
      </p:sp>
      <p:sp>
        <p:nvSpPr>
          <p:cNvPr id="16" name="Picture Placeholder 8"/>
          <p:cNvSpPr>
            <a:spLocks noGrp="1"/>
          </p:cNvSpPr>
          <p:nvPr>
            <p:ph type="pic" sz="quarter" idx="13"/>
          </p:nvPr>
        </p:nvSpPr>
        <p:spPr>
          <a:xfrm>
            <a:off x="8753168" y="6019800"/>
            <a:ext cx="3048000" cy="457200"/>
          </a:xfrm>
        </p:spPr>
      </p:sp>
    </p:spTree>
    <p:extLst>
      <p:ext uri="{BB962C8B-B14F-4D97-AF65-F5344CB8AC3E}">
        <p14:creationId xmlns:p14="http://schemas.microsoft.com/office/powerpoint/2010/main" val="1940986313"/>
      </p:ext>
    </p:extLst>
  </p:cSld>
  <p:clrMapOvr>
    <a:masterClrMapping/>
  </p:clrMapOvr>
  <p:transition>
    <p:fade/>
  </p:transition>
</p:sld>
</file>

<file path=ppt/theme/theme1.xml><?xml version="1.0" encoding="utf-8"?>
<a:theme xmlns:a="http://schemas.openxmlformats.org/drawingml/2006/main" name="Bing_Divider_Template_4x3">
  <a:themeElements>
    <a:clrScheme name="2016 Bing">
      <a:dk1>
        <a:srgbClr val="505050"/>
      </a:dk1>
      <a:lt1>
        <a:srgbClr val="FFFFFF"/>
      </a:lt1>
      <a:dk2>
        <a:srgbClr val="737373"/>
      </a:dk2>
      <a:lt2>
        <a:srgbClr val="D2D2D2"/>
      </a:lt2>
      <a:accent1>
        <a:srgbClr val="008272"/>
      </a:accent1>
      <a:accent2>
        <a:srgbClr val="00B294"/>
      </a:accent2>
      <a:accent3>
        <a:srgbClr val="004B50"/>
      </a:accent3>
      <a:accent4>
        <a:srgbClr val="002050"/>
      </a:accent4>
      <a:accent5>
        <a:srgbClr val="0078D7"/>
      </a:accent5>
      <a:accent6>
        <a:srgbClr val="00BCF2"/>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1" id="{DD7ECB12-58F3-433A-9EA5-0CA3974E04E3}" vid="{F0EA4DF5-A101-47F6-8EAD-4682022ED4B5}"/>
    </a:ext>
  </a:extLst>
</a:theme>
</file>

<file path=ppt/theme/theme2.xml><?xml version="1.0" encoding="utf-8"?>
<a:theme xmlns:a="http://schemas.openxmlformats.org/drawingml/2006/main" name="1_Bing_Logo_Template_4x3">
  <a:themeElements>
    <a:clrScheme name="2016 Bing">
      <a:dk1>
        <a:srgbClr val="505050"/>
      </a:dk1>
      <a:lt1>
        <a:srgbClr val="FFFFFF"/>
      </a:lt1>
      <a:dk2>
        <a:srgbClr val="737373"/>
      </a:dk2>
      <a:lt2>
        <a:srgbClr val="D2D2D2"/>
      </a:lt2>
      <a:accent1>
        <a:srgbClr val="008272"/>
      </a:accent1>
      <a:accent2>
        <a:srgbClr val="00B294"/>
      </a:accent2>
      <a:accent3>
        <a:srgbClr val="004B50"/>
      </a:accent3>
      <a:accent4>
        <a:srgbClr val="002050"/>
      </a:accent4>
      <a:accent5>
        <a:srgbClr val="0078D7"/>
      </a:accent5>
      <a:accent6>
        <a:srgbClr val="00BCF2"/>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1" id="{DD7ECB12-58F3-433A-9EA5-0CA3974E04E3}" vid="{8E57687A-015B-4328-9E11-077D9809C90D}"/>
    </a:ext>
  </a:extLst>
</a:theme>
</file>

<file path=ppt/theme/theme3.xml><?xml version="1.0" encoding="utf-8"?>
<a:theme xmlns:a="http://schemas.openxmlformats.org/drawingml/2006/main" name="5_8-30757_Bing_Brand_Light">
  <a:themeElements>
    <a:clrScheme name="Custom 3">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5C2D91"/>
      </a:accent5>
      <a:accent6>
        <a:srgbClr val="D83B01"/>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lidays Insights 2016 - 16x8" id="{5D5797FF-38D5-4A04-BAEF-BF7EA9A08516}" vid="{465A1329-0612-4805-8119-0A21C66C3AFB}"/>
    </a:ext>
  </a:extLst>
</a:theme>
</file>

<file path=ppt/theme/theme4.xml><?xml version="1.0" encoding="utf-8"?>
<a:theme xmlns:a="http://schemas.openxmlformats.org/drawingml/2006/main" name="8-50065_BingAds_Brand_Light_16x9">
  <a:themeElements>
    <a:clrScheme name="Custom 1">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00B294"/>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Bing 2013">
      <a:dk1>
        <a:srgbClr val="505050"/>
      </a:dk1>
      <a:lt1>
        <a:srgbClr val="FFFFFF"/>
      </a:lt1>
      <a:dk2>
        <a:srgbClr val="737373"/>
      </a:dk2>
      <a:lt2>
        <a:srgbClr val="E1E0DF"/>
      </a:lt2>
      <a:accent1>
        <a:srgbClr val="FFB900"/>
      </a:accent1>
      <a:accent2>
        <a:srgbClr val="FF8C00"/>
      </a:accent2>
      <a:accent3>
        <a:srgbClr val="A3A3A3"/>
      </a:accent3>
      <a:accent4>
        <a:srgbClr val="D2D2D2"/>
      </a:accent4>
      <a:accent5>
        <a:srgbClr val="B4009E"/>
      </a:accent5>
      <a:accent6>
        <a:srgbClr val="68217A"/>
      </a:accent6>
      <a:hlink>
        <a:srgbClr val="006DD4"/>
      </a:hlink>
      <a:folHlink>
        <a:srgbClr val="00366A"/>
      </a:folHlink>
    </a:clrScheme>
    <a:fontScheme name="Segoe 201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F79F6C55A8F8A94AB3BB69A96D949C5F" ma:contentTypeVersion="11" ma:contentTypeDescription="" ma:contentTypeScope="" ma:versionID="0d18e59087f594dac6762903048b6b8e">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4552b467e5fc2d3f51ab4054669bae46"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AverageRating" minOccurs="0"/>
                <xsd:element ref="ns1:PublishingExpirationDate" minOccurs="0"/>
                <xsd:element ref="ns3:ApplyWorkflowRules" minOccurs="0"/>
                <xsd:element ref="ns2:ContentID" minOccurs="0"/>
                <xsd:element ref="ns2:Coowner" minOccurs="0"/>
                <xsd:element ref="ns1:RatingCount" minOccurs="0"/>
                <xsd:element ref="ns2:Blog_x0020_Name" minOccurs="0"/>
                <xsd:element ref="ns2:FolderExtensions" minOccurs="0"/>
                <xsd:element ref="ns2:ParentID1" minOccurs="0"/>
                <xsd:element ref="ns2:eb54ac91059940029a3cc8a4ff5af673" minOccurs="0"/>
                <xsd:element ref="ns1:ReportOwner"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2" nillable="true" ma:displayName="Rating (0-5)" ma:decimals="2" ma:description="Average value of all the ratings that have been submitted" ma:internalName="AverageRating" ma:readOnly="true">
      <xsd:simpleType>
        <xsd:restriction base="dms:Number"/>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0" nillable="true" ma:displayName="Number of Ratings" ma:decimals="0" ma:description="Number of ratings submitted" ma:internalName="RatingCount" ma:readOnly="true">
      <xsd:simpleType>
        <xsd:restriction base="dms:Number"/>
      </xsd:simpleType>
    </xsd:element>
    <xsd:element name="ReportOwner" ma:index="3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ternalName="ContentID" ma:readOnly="false">
      <xsd:simpleType>
        <xsd:restriction base="dms:Text">
          <xsd:maxLength value="255"/>
        </xsd:restriction>
      </xsd:simpleType>
    </xsd:element>
    <xsd:element name="Coowner" ma:index="21"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log_x0020_Name" ma:index="32" nillable="true" ma:displayName="Blog Name" ma:description="Title of an Infopedia Blog" ma:internalName="Blog_x0020_Name">
      <xsd:simpleType>
        <xsd:restriction base="dms:Text">
          <xsd:maxLength value="255"/>
        </xsd:restriction>
      </xsd:simple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eb54ac91059940029a3cc8a4ff5af673" ma:index="37"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5959882-f55e-4c60-b487-677404d6eb92}" ma:internalName="TaxCatchAll" ma:showField="CatchAllData" ma:web="054e6bbe-120b-4a90-820e-7d38d4b7fd04">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5959882-f55e-4c60-b487-677404d6eb92}" ma:internalName="TaxCatchAllLabel" ma:readOnly="true" ma:showField="CatchAllDataLabel" ma:web="054e6bbe-120b-4a90-820e-7d38d4b7fd04">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Url" ma:index="68"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9"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outs:outSpaceData xmlns:outs="http://schemas.microsoft.com/office/2009/outspace/metadata">
  <outs:relatedDates>
    <outs:relatedDate>
      <outs:type>3</outs:type>
      <outs:displayName>Last Modified</outs:displayName>
      <outs:dateTime>2009-10-15T17:30:48Z</outs:dateTime>
      <outs:isPinned>true</outs:isPinned>
    </outs:relatedDate>
    <outs:relatedDate>
      <outs:type>2</outs:type>
      <outs:displayName>Created</outs:displayName>
      <outs:dateTime>2009-05-12T21:03:29Z</outs:dateTime>
      <outs:isPinned>true</outs:isPinned>
    </outs:relatedDate>
    <outs:relatedDate>
      <outs:type>4</outs:type>
      <outs:displayName>Last Printed</outs:displayName>
      <outs:dateTime>2009-07-31T18:50:29Z</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Frederick Savoye</outs:displayName>
          <outs:accountName/>
        </outs:relatedPerson>
      </outs:people>
      <outs:source>0</outs:source>
      <outs:isPinned>true</outs:isPinned>
    </outs:relatedPeopleItem>
    <outs:relatedPeopleItem>
      <outs:category>Last modified by</outs:category>
      <outs:people>
        <outs:relatedPerson>
          <outs:displayName>Todd Schwartz</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documentManagement>
    <_dlc_DocId xmlns="230e9df3-be65-4c73-a93b-d1236ebd677e">G06KC-2086615907-12067</_dlc_DocId>
    <_dlc_DocIdUrl xmlns="230e9df3-be65-4c73-a93b-d1236ebd677e">
      <Url>https://microsoft.sharepoint.com/sites/Infopedia_G06KC/_layouts/15/DocIdRedir.aspx?ID=G06KC-2086615907-12067</Url>
      <Description>G06KC-2086615907-12067</Description>
    </_dlc_DocIdUrl>
    <DocumentDescription xmlns="230e9df3-be65-4c73-a93b-d1236ebd677e">Customizable presentation to help your clients understand the value of Bing Ads (also included in Agency Welcome Kit).</DocumentDescription>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TermInfo xmlns="http://schemas.microsoft.com/office/infopath/2007/PartnerControls">
          <TermName xmlns="http://schemas.microsoft.com/office/infopath/2007/PartnerControls">Germany</TermName>
          <TermId xmlns="http://schemas.microsoft.com/office/infopath/2007/PartnerControls">d17eb02f-9a05-443d-ba85-6e60b069ca54</TermId>
        </TermInfo>
      </Terms>
    </ef109fd36bcf4bcd9dd945731030600b>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 materials</TermName>
          <TermId xmlns="http://schemas.microsoft.com/office/infopath/2007/PartnerControls">7e967e7d-c50c-4512-9142-b60809a45202</TermId>
        </TermInfo>
      </Terms>
    </hd9637eefc984b85b6097c6374e15725>
    <Coowner xmlns="230e9df3-be65-4c73-a93b-d1236ebd677e">
      <UserInfo>
        <DisplayName>i:0#.f|membership|v-anwilb@microsoft.com</DisplayName>
        <AccountId>8268</AccountId>
        <AccountType/>
      </UserInfo>
      <UserInfo>
        <DisplayName>i:0#.f|membership|v-dadenc@microsoft.com</DisplayName>
        <AccountId>63</AccountId>
        <AccountType/>
      </UserInfo>
      <UserInfo>
        <DisplayName>i:0#.f|membership|v-emrobe@microsoft.com</DisplayName>
        <AccountId>2071</AccountId>
        <AccountType/>
      </UserInfo>
      <UserInfo>
        <DisplayName>i:0#.f|membership|v-melijo@microsoft.com</DisplayName>
        <AccountId>126</AccountId>
        <AccountType/>
      </UserInfo>
      <UserInfo>
        <DisplayName>i:0#.f|membership|v-chdoyl@microsoft.com</DisplayName>
        <AccountId>58</AccountId>
        <AccountType/>
      </UserInfo>
    </Coowner>
    <k21a64daf20d4502b2796a1c6b8ce6c8 xmlns="230e9df3-be65-4c73-a93b-d1236ebd677e">
      <Terms xmlns="http://schemas.microsoft.com/office/infopath/2007/PartnerControls"/>
    </k21a64daf20d4502b2796a1c6b8ce6c8>
    <FolderExtensions xmlns="230e9df3-be65-4c73-a93b-d1236ebd677e" xsi:nil="true"/>
    <Thumbnail1 xmlns="230e9df3-be65-4c73-a93b-d1236ebd677e">
      <Url xsi:nil="true"/>
      <Description xsi:nil="true"/>
    </Thumbnail1>
    <ga0c0bf70a6644469c61b3efa7025301 xmlns="230e9df3-be65-4c73-a93b-d1236ebd677e">
      <Terms xmlns="http://schemas.microsoft.com/office/infopath/2007/PartnerControls"/>
    </ga0c0bf70a6644469c61b3efa7025301>
    <TaxKeywordTaxHTField xmlns="230e9df3-be65-4c73-a93b-d1236ebd677e">
      <Terms xmlns="http://schemas.microsoft.com/office/infopath/2007/PartnerControls"/>
    </TaxKeywordTaxHTField>
    <m6d26e40ac264097a006193f92232ece xmlns="230e9df3-be65-4c73-a93b-d1236ebd677e">
      <Terms xmlns="http://schemas.microsoft.com/office/infopath/2007/PartnerControls"/>
    </m6d26e40ac264097a006193f92232ece>
    <PublishDate xmlns="230E9DF3-BE65-4C73-A93B-D1236EBD677E">2017-07-18T07:00:00+00:00</PublishDate>
    <Blog_x0020_Name xmlns="230e9df3-be65-4c73-a93b-d1236ebd677e" xsi:nil="true"/>
    <ContentID xmlns="230e9df3-be65-4c73-a93b-d1236ebd677e" xsi:nil="true"/>
    <b4224c12c78d42ea9b214de0badf8358 xmlns="230e9df3-be65-4c73-a93b-d1236ebd677e">
      <Terms xmlns="http://schemas.microsoft.com/office/infopath/2007/PartnerControls"/>
    </b4224c12c78d42ea9b214de0badf8358>
    <i0d941ee1e744ffea7aeee9924c91cbb xmlns="230e9df3-be65-4c73-a93b-d1236ebd677e">
      <Terms xmlns="http://schemas.microsoft.com/office/infopath/2007/PartnerControls"/>
    </i0d941ee1e744ffea7aeee9924c91cbb>
    <ec5b2ad5c27b45fb8a00a1f27c7ce1ae xmlns="230e9df3-be65-4c73-a93b-d1236ebd677e">
      <Terms xmlns="http://schemas.microsoft.com/office/infopath/2007/PartnerControls"/>
    </ec5b2ad5c27b45fb8a00a1f27c7ce1ae>
    <Owner xmlns="230e9df3-be65-4c73-a93b-d1236ebd677e">
      <UserInfo>
        <DisplayName>Shivi Saxena</DisplayName>
        <AccountId>1519</AccountId>
        <AccountType/>
      </UserInfo>
    </Owner>
    <PublishingExpirationDate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Bing Ads Domain</TermName>
          <TermId xmlns="http://schemas.microsoft.com/office/infopath/2007/PartnerControls">4873219f-ebc7-4a9d-b771-5c014ea68acd</TermId>
        </TermInfo>
        <TermInfo xmlns="http://schemas.microsoft.com/office/infopath/2007/PartnerControls">
          <TermName xmlns="http://schemas.microsoft.com/office/infopath/2007/PartnerControls"> Microsoft Advertising</TermName>
          <TermId xmlns="http://schemas.microsoft.com/office/infopath/2007/PartnerControls">f3a47ec5-2b32-47f1-8ea1-1152721f22e6</TermId>
        </TermInfo>
      </Terms>
    </eb54ac91059940029a3cc8a4ff5af673>
    <k20e0dfa74bf4e44818db03027b0ccd8 xmlns="230e9df3-be65-4c73-a93b-d1236ebd677e">
      <Terms xmlns="http://schemas.microsoft.com/office/infopath/2007/PartnerControls"/>
    </k20e0dfa74bf4e44818db03027b0ccd8>
    <PublishingPageContent xmlns="http://schemas.microsoft.com/sharepoint/v3" xsi:nil="true"/>
    <l3c3ea61849e4288a8acc49bb5388e8c xmlns="230e9df3-be65-4c73-a93b-d1236ebd677e">
      <Terms xmlns="http://schemas.microsoft.com/office/infopath/2007/PartnerControls"/>
    </l3c3ea61849e4288a8acc49bb5388e8c>
    <ParentID1 xmlns="230e9df3-be65-4c73-a93b-d1236ebd677e">G06KC-1-7128</ParentID1>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resellers</TermName>
          <TermId xmlns="http://schemas.microsoft.com/office/infopath/2007/PartnerControls">ea29ae73-f953-456c-8c44-ce5c63d1d491</TermId>
        </TermInfo>
        <TermInfo xmlns="http://schemas.microsoft.com/office/infopath/2007/PartnerControls">
          <TermName xmlns="http://schemas.microsoft.com/office/infopath/2007/PartnerControls">small and medium businesses</TermName>
          <TermId xmlns="http://schemas.microsoft.com/office/infopath/2007/PartnerControls">e51c11b8-7e3f-446f-bf9c-3067e1ee0a26</TermId>
        </TermInfo>
      </Terms>
    </mb88723863e1404388ba3733387d48df>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German</TermName>
          <TermId xmlns="http://schemas.microsoft.com/office/infopath/2007/PartnerControls">d5bf787f-84cd-4a4e-9047-64a04b784589</TermId>
        </TermInfo>
      </Term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bf80e81150e248c48aa8cffdf0021a1f>
    <ApplyWorkflowRules xmlns="230E9DF3-BE65-4C73-A93B-D1236EBD677E" xsi:nil="true"/>
    <m6c7b4717b6346e6a075a59dd47eac69 xmlns="230e9df3-be65-4c73-a93b-d1236ebd677e">
      <Terms xmlns="http://schemas.microsoft.com/office/infopath/2007/PartnerControls"/>
    </m6c7b4717b6346e6a075a59dd47eac69>
    <TaxCatchAll xmlns="230e9df3-be65-4c73-a93b-d1236ebd677e">
      <Value>218</Value>
      <Value>13</Value>
      <Value>144</Value>
      <Value>82</Value>
      <Value>92</Value>
      <Value>210</Value>
      <Value>243</Value>
      <Value>72</Value>
    </TaxCatchAll>
    <RoutingRuleDescription xmlns="http://schemas.microsoft.com/sharepoint/v3" xsi:nil="true"/>
    <ReportOwner xmlns="http://schemas.microsoft.com/sharepoint/v3">
      <UserInfo>
        <DisplayName/>
        <AccountId xsi:nil="true"/>
        <AccountType/>
      </UserInfo>
    </ReportOwner>
  </documentManagement>
</p:properties>
</file>

<file path=customXml/itemProps1.xml><?xml version="1.0" encoding="utf-8"?>
<ds:datastoreItem xmlns:ds="http://schemas.openxmlformats.org/officeDocument/2006/customXml" ds:itemID="{AEC7775C-C70F-40A8-8361-0AE397B95475}">
  <ds:schemaRefs>
    <ds:schemaRef ds:uri="http://schemas.microsoft.com/sharepoint/events"/>
  </ds:schemaRefs>
</ds:datastoreItem>
</file>

<file path=customXml/itemProps2.xml><?xml version="1.0" encoding="utf-8"?>
<ds:datastoreItem xmlns:ds="http://schemas.openxmlformats.org/officeDocument/2006/customXml" ds:itemID="{D801DDED-C611-4ABE-89C4-E4BD0418C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B582CD-ED3A-46FE-8242-573FB4720DC4}">
  <ds:schemaRefs>
    <ds:schemaRef ds:uri="Microsoft.SharePoint.Taxonomy.ContentTypeSync"/>
  </ds:schemaRefs>
</ds:datastoreItem>
</file>

<file path=customXml/itemProps4.xml><?xml version="1.0" encoding="utf-8"?>
<ds:datastoreItem xmlns:ds="http://schemas.openxmlformats.org/officeDocument/2006/customXml" ds:itemID="{B6E2042D-428B-45CE-9B54-A2CCE1810FF0}">
  <ds:schemaRefs>
    <ds:schemaRef ds:uri="http://schemas.microsoft.com/office/2009/outspace/metadata"/>
  </ds:schemaRefs>
</ds:datastoreItem>
</file>

<file path=customXml/itemProps5.xml><?xml version="1.0" encoding="utf-8"?>
<ds:datastoreItem xmlns:ds="http://schemas.openxmlformats.org/officeDocument/2006/customXml" ds:itemID="{CACAA01E-7289-41E5-B797-18B2DCC59D14}">
  <ds:schemaRefs>
    <ds:schemaRef ds:uri="http://schemas.microsoft.com/sharepoint/v3/contenttype/forms"/>
  </ds:schemaRefs>
</ds:datastoreItem>
</file>

<file path=customXml/itemProps6.xml><?xml version="1.0" encoding="utf-8"?>
<ds:datastoreItem xmlns:ds="http://schemas.openxmlformats.org/officeDocument/2006/customXml" ds:itemID="{21AD8F12-4AD7-4BF0-9821-48EF95E008BC}">
  <ds:schemaRefs>
    <ds:schemaRef ds:uri="http://schemas.microsoft.com/sharepoint/v3"/>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schemas.microsoft.com/office/2006/metadata/properties"/>
    <ds:schemaRef ds:uri="230E9DF3-BE65-4C73-A93B-D1236EBD677E"/>
    <ds:schemaRef ds:uri="http://purl.org/dc/dcmitype/"/>
    <ds:schemaRef ds:uri="230e9df3-be65-4c73-a93b-d1236ebd677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Bing2013_Template_4_3d_kathleen_dd3</Template>
  <TotalTime>4600</TotalTime>
  <Words>2815</Words>
  <Application>Microsoft Office PowerPoint</Application>
  <PresentationFormat>Widescreen</PresentationFormat>
  <Paragraphs>184</Paragraphs>
  <Slides>16</Slides>
  <Notes>16</Notes>
  <HiddenSlides>2</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Segoe Light</vt:lpstr>
      <vt:lpstr>Segoe Pro Light</vt:lpstr>
      <vt:lpstr>Segoe UI</vt:lpstr>
      <vt:lpstr>Calibri</vt:lpstr>
      <vt:lpstr>Segoe UI Light</vt:lpstr>
      <vt:lpstr>Bing_Divider_Template_4x3</vt:lpstr>
      <vt:lpstr>1_Bing_Logo_Template_4x3</vt:lpstr>
      <vt:lpstr>5_8-30757_Bing_Brand_Light</vt:lpstr>
      <vt:lpstr>8-50065_BingAds_Brand_Light_16x9</vt:lpstr>
      <vt:lpstr>PowerPoint Presentation</vt:lpstr>
      <vt:lpstr>Wachstumsmotor für Ihr Unternehmen: Bing 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Ads agency thru-partner presentation (DE-DE)</dc:title>
  <dc:creator>David Delmar (Allyis Inc)</dc:creator>
  <cp:keywords/>
  <cp:lastModifiedBy>Darren Dencklau (Allyis Inc)</cp:lastModifiedBy>
  <cp:revision>158</cp:revision>
  <cp:lastPrinted>2011-05-10T17:02:46Z</cp:lastPrinted>
  <dcterms:created xsi:type="dcterms:W3CDTF">2013-11-16T00:33:17Z</dcterms:created>
  <dcterms:modified xsi:type="dcterms:W3CDTF">2018-10-04T16:22:53Z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0x0101000E4CB7077FEE4FF7AE86D4A500EEC780030016C849C62B10EB41ACA8C7EEDEF40BB200F79F6C55A8F8A94AB3BB69A96D949C5F</vt:lpwstr>
  </property>
  <property fmtid="{D5CDD505-2E9C-101B-9397-08002B2CF9AE}" pid="3" name="TaxKeyword">
    <vt:lpwstr/>
  </property>
  <property fmtid="{D5CDD505-2E9C-101B-9397-08002B2CF9AE}" pid="4" name="Audiences">
    <vt:lpwstr>218;#resellers|ea29ae73-f953-456c-8c44-ce5c63d1d491;#210;#small and medium businesses|e51c11b8-7e3f-446f-bf9c-3067e1ee0a26</vt:lpwstr>
  </property>
  <property fmtid="{D5CDD505-2E9C-101B-9397-08002B2CF9AE}" pid="5" name="BusinessArchitecture">
    <vt:lpwstr/>
  </property>
  <property fmtid="{D5CDD505-2E9C-101B-9397-08002B2CF9AE}" pid="6" name="Products">
    <vt:lpwstr/>
  </property>
  <property fmtid="{D5CDD505-2E9C-101B-9397-08002B2CF9AE}" pid="7" name="Region">
    <vt:lpwstr>243;#Germany|d17eb02f-9a05-443d-ba85-6e60b069ca54</vt:lpwstr>
  </property>
  <property fmtid="{D5CDD505-2E9C-101B-9397-08002B2CF9AE}" pid="8" name="Segments">
    <vt:lpwstr/>
  </property>
  <property fmtid="{D5CDD505-2E9C-101B-9397-08002B2CF9AE}" pid="9" name="Confidentiality">
    <vt:lpwstr>13;#customer ready|8986c41d-21c5-4f8f-8a12-ea4625b46858</vt:lpwstr>
  </property>
  <property fmtid="{D5CDD505-2E9C-101B-9397-08002B2CF9AE}" pid="10" name="ActivitiesAndPrograms">
    <vt:lpwstr/>
  </property>
  <property fmtid="{D5CDD505-2E9C-101B-9397-08002B2CF9AE}" pid="11" name="Partners">
    <vt:lpwstr/>
  </property>
  <property fmtid="{D5CDD505-2E9C-101B-9397-08002B2CF9AE}" pid="12" name="Groups">
    <vt:lpwstr/>
  </property>
  <property fmtid="{D5CDD505-2E9C-101B-9397-08002B2CF9AE}" pid="13" name="Topics">
    <vt:lpwstr/>
  </property>
  <property fmtid="{D5CDD505-2E9C-101B-9397-08002B2CF9AE}" pid="14" name="Industries">
    <vt:lpwstr/>
  </property>
  <property fmtid="{D5CDD505-2E9C-101B-9397-08002B2CF9AE}" pid="15" name="Roles">
    <vt:lpwstr/>
  </property>
  <property fmtid="{D5CDD505-2E9C-101B-9397-08002B2CF9AE}" pid="16" name="SMSGDomain">
    <vt:lpwstr>72;#Bing Ads Domain|4873219f-ebc7-4a9d-b771-5c014ea68acd;#92;# Microsoft Advertising|f3a47ec5-2b32-47f1-8ea1-1152721f22e6</vt:lpwstr>
  </property>
  <property fmtid="{D5CDD505-2E9C-101B-9397-08002B2CF9AE}" pid="17" name="Competitors">
    <vt:lpwstr/>
  </property>
  <property fmtid="{D5CDD505-2E9C-101B-9397-08002B2CF9AE}" pid="18" name="_dlc_DocIdItemGuid">
    <vt:lpwstr>64d3d825-dddd-4af2-9109-79eb8f0c76a8</vt:lpwstr>
  </property>
  <property fmtid="{D5CDD505-2E9C-101B-9397-08002B2CF9AE}" pid="19" name="p1cd454bacc149bfbcfd764edd279de7">
    <vt:lpwstr/>
  </property>
  <property fmtid="{D5CDD505-2E9C-101B-9397-08002B2CF9AE}" pid="20" name="hd9637eefc984b85b6097c6374e15725">
    <vt:lpwstr/>
  </property>
  <property fmtid="{D5CDD505-2E9C-101B-9397-08002B2CF9AE}" pid="21" name="od9986d31974458fb3007746ec0bce5f">
    <vt:lpwstr/>
  </property>
  <property fmtid="{D5CDD505-2E9C-101B-9397-08002B2CF9AE}" pid="22" name="ItemType">
    <vt:lpwstr>82;#presentation materials|7e967e7d-c50c-4512-9142-b60809a45202</vt:lpwstr>
  </property>
  <property fmtid="{D5CDD505-2E9C-101B-9397-08002B2CF9AE}" pid="23" name="LearningDeliveryMethod">
    <vt:lpwstr/>
  </property>
  <property fmtid="{D5CDD505-2E9C-101B-9397-08002B2CF9AE}" pid="24" name="b44e519ee8e049fab039bfb983e345fb">
    <vt:lpwstr/>
  </property>
  <property fmtid="{D5CDD505-2E9C-101B-9397-08002B2CF9AE}" pid="25" name="hc819eef8a214488a7bbc1aa7c878513">
    <vt:lpwstr/>
  </property>
  <property fmtid="{D5CDD505-2E9C-101B-9397-08002B2CF9AE}" pid="26" name="m6d26e40ac264097a006193f92232ece">
    <vt:lpwstr/>
  </property>
  <property fmtid="{D5CDD505-2E9C-101B-9397-08002B2CF9AE}" pid="27" name="SMSGTags">
    <vt:lpwstr/>
  </property>
  <property fmtid="{D5CDD505-2E9C-101B-9397-08002B2CF9AE}" pid="28" name="EnterpriseDomainTags">
    <vt:lpwstr/>
  </property>
  <property fmtid="{D5CDD505-2E9C-101B-9397-08002B2CF9AE}" pid="29" name="l311460e3fdf46688abc31ddb7bdc05a">
    <vt:lpwstr/>
  </property>
  <property fmtid="{D5CDD505-2E9C-101B-9397-08002B2CF9AE}" pid="30" name="d2af5dae5ea040e28a1cff09510bf60b">
    <vt:lpwstr/>
  </property>
  <property fmtid="{D5CDD505-2E9C-101B-9397-08002B2CF9AE}" pid="31" name="_docset_NoMedatataSyncRequired">
    <vt:lpwstr>False</vt:lpwstr>
  </property>
  <property fmtid="{D5CDD505-2E9C-101B-9397-08002B2CF9AE}" pid="32" name="Languages">
    <vt:lpwstr>144;#German|d5bf787f-84cd-4a4e-9047-64a04b784589</vt:lpwstr>
  </property>
  <property fmtid="{D5CDD505-2E9C-101B-9397-08002B2CF9AE}" pid="33" name="messageframeworktype">
    <vt:lpwstr/>
  </property>
  <property fmtid="{D5CDD505-2E9C-101B-9397-08002B2CF9AE}" pid="34" name="TechnicalLevel">
    <vt:lpwstr/>
  </property>
  <property fmtid="{D5CDD505-2E9C-101B-9397-08002B2CF9AE}" pid="35" name="LearningOrganization">
    <vt:lpwstr/>
  </property>
  <property fmtid="{D5CDD505-2E9C-101B-9397-08002B2CF9AE}" pid="36" name="DocumentDescription">
    <vt:lpwstr/>
  </property>
  <property fmtid="{D5CDD505-2E9C-101B-9397-08002B2CF9AE}" pid="37" name="WorkflowChangePath">
    <vt:lpwstr>b271c015-ac7a-4c7d-aa37-2005f49ef194,5;b271c015-ac7a-4c7d-aa37-2005f49ef194,5;b271c015-ac7a-4c7d-aa37-2005f49ef194,8;b271c015-ac7a-4c7d-aa37-2005f49ef194,8;ccbae0f9-e0da-449c-999f-22ced57b79a2,14;ccbae0f9-e0da-449c-999f-22ced57b79a2,14;d3cfb7fb-f902-4bf7-</vt:lpwstr>
  </property>
  <property fmtid="{D5CDD505-2E9C-101B-9397-08002B2CF9AE}" pid="38" name="eb54ac91059940029a3cc8a4ff5af673">
    <vt:lpwstr>Bing Ads Domain|4873219f-ebc7-4a9d-b771-5c014ea68acd;Online Services Division|e2f8a4a8-7357-47ae-a45b-f96c9de494a4</vt:lpwstr>
  </property>
  <property fmtid="{D5CDD505-2E9C-101B-9397-08002B2CF9AE}" pid="39" name="k20e0dfa74bf4e44818db03027b0ccd8">
    <vt:lpwstr/>
  </property>
  <property fmtid="{D5CDD505-2E9C-101B-9397-08002B2CF9AE}" pid="40" name="i1b478372f814787abd313030b81fcb2">
    <vt:lpwstr/>
  </property>
  <property fmtid="{D5CDD505-2E9C-101B-9397-08002B2CF9AE}" pid="41" name="ef109fd36bcf4bcd9dd945731030600b">
    <vt:lpwstr/>
  </property>
  <property fmtid="{D5CDD505-2E9C-101B-9397-08002B2CF9AE}" pid="42" name="Coowner">
    <vt:lpwstr>8268;#i:0#.f|membership|v-anwilb@microsoft.com;#63;#i:0#.f|membership|v-dadenc@microsoft.com;#2071;#i:0#.f|membership|v-emrobe@microsoft.com;#126;#i:0#.f|membership|v-melijo@microsoft.com;#58;#i:0#.f|membership|v-chdoyl@microsoft.com</vt:lpwstr>
  </property>
  <property fmtid="{D5CDD505-2E9C-101B-9397-08002B2CF9AE}" pid="43" name="k21a64daf20d4502b2796a1c6b8ce6c8">
    <vt:lpwstr/>
  </property>
  <property fmtid="{D5CDD505-2E9C-101B-9397-08002B2CF9AE}" pid="44" name="l3c3ea61849e4288a8acc49bb5388e8c">
    <vt:lpwstr>Advertising and Online|3c64fab4-efbd-4994-a7b7-eaa770142f69</vt:lpwstr>
  </property>
  <property fmtid="{D5CDD505-2E9C-101B-9397-08002B2CF9AE}" pid="45" name="ldac8aee9d1f469e8cd8c3f8d6a615f2">
    <vt:lpwstr/>
  </property>
  <property fmtid="{D5CDD505-2E9C-101B-9397-08002B2CF9AE}" pid="46" name="ParentID1">
    <vt:lpwstr>G06KC-1-7128</vt:lpwstr>
  </property>
  <property fmtid="{D5CDD505-2E9C-101B-9397-08002B2CF9AE}" pid="47" name="mb88723863e1404388ba3733387d48df">
    <vt:lpwstr/>
  </property>
  <property fmtid="{D5CDD505-2E9C-101B-9397-08002B2CF9AE}" pid="48" name="kf34bcdc8fc34e479d3f94c6210e8e27">
    <vt:lpwstr/>
  </property>
  <property fmtid="{D5CDD505-2E9C-101B-9397-08002B2CF9AE}" pid="49" name="bf80e81150e248c48aa8cffdf0021a1f">
    <vt:lpwstr>Bing Ads|66f38dfc-4b41-4024-87fe-ea39b772ddae</vt:lpwstr>
  </property>
  <property fmtid="{D5CDD505-2E9C-101B-9397-08002B2CF9AE}" pid="50" name="m6c7b4717b6346e6a075a59dd47eac69">
    <vt:lpwstr/>
  </property>
  <property fmtid="{D5CDD505-2E9C-101B-9397-08002B2CF9AE}" pid="51" name="FolderExtensions">
    <vt:lpwstr/>
  </property>
  <property fmtid="{D5CDD505-2E9C-101B-9397-08002B2CF9AE}" pid="52" name="TaxCatchAll">
    <vt:lpwstr>6;#Online Services Division|e2f8a4a8-7357-47ae-a45b-f96c9de494a4;#13;#Advertising and Online|3c64fab4-efbd-4994-a7b7-eaa770142f69;#718;#Bing Ads Domain|4873219f-ebc7-4a9d-b771-5c014ea68acd;#1;#Microsoft confidential|461efa83-0283-486a-a8d5-943328f3693f;#7</vt:lpwstr>
  </property>
  <property fmtid="{D5CDD505-2E9C-101B-9397-08002B2CF9AE}" pid="53" name="TaxKeywordTaxHTField">
    <vt:lpwstr/>
  </property>
  <property fmtid="{D5CDD505-2E9C-101B-9397-08002B2CF9AE}" pid="54" name="b4224c12c78d42ea9b214de0badf8358">
    <vt:lpwstr/>
  </property>
  <property fmtid="{D5CDD505-2E9C-101B-9397-08002B2CF9AE}" pid="55" name="i0d941ee1e744ffea7aeee9924c91cbb">
    <vt:lpwstr/>
  </property>
  <property fmtid="{D5CDD505-2E9C-101B-9397-08002B2CF9AE}" pid="56" name="ec5b2ad5c27b45fb8a00a1f27c7ce1ae">
    <vt:lpwstr/>
  </property>
  <property fmtid="{D5CDD505-2E9C-101B-9397-08002B2CF9AE}" pid="57" name="Owner">
    <vt:lpwstr>1519</vt:lpwstr>
  </property>
  <property fmtid="{D5CDD505-2E9C-101B-9397-08002B2CF9AE}" pid="58" name="b60f8d2dbb984f349d80d8196897f4d3">
    <vt:lpwstr/>
  </property>
  <property fmtid="{D5CDD505-2E9C-101B-9397-08002B2CF9AE}" pid="59" name="ConfidentialityTaxHTField0">
    <vt:lpwstr>Microsoft confidential|461efa83-0283-486a-a8d5-943328f3693f</vt:lpwstr>
  </property>
  <property fmtid="{D5CDD505-2E9C-101B-9397-08002B2CF9AE}" pid="60" name="ExperienceContentType">
    <vt:lpwstr/>
  </property>
  <property fmtid="{D5CDD505-2E9C-101B-9397-08002B2CF9AE}" pid="61" name="MSIP_Label_f42aa342-8706-4288-bd11-ebb85995028c_Enabled">
    <vt:lpwstr>True</vt:lpwstr>
  </property>
  <property fmtid="{D5CDD505-2E9C-101B-9397-08002B2CF9AE}" pid="62" name="MSIP_Label_f42aa342-8706-4288-bd11-ebb85995028c_SiteId">
    <vt:lpwstr>72f988bf-86f1-41af-91ab-2d7cd011db47</vt:lpwstr>
  </property>
  <property fmtid="{D5CDD505-2E9C-101B-9397-08002B2CF9AE}" pid="63" name="MSIP_Label_f42aa342-8706-4288-bd11-ebb85995028c_Owner">
    <vt:lpwstr>v-dadenc@microsoft.com</vt:lpwstr>
  </property>
  <property fmtid="{D5CDD505-2E9C-101B-9397-08002B2CF9AE}" pid="64" name="MSIP_Label_f42aa342-8706-4288-bd11-ebb85995028c_SetDate">
    <vt:lpwstr>2017-11-30T00:11:06.7593867Z</vt:lpwstr>
  </property>
  <property fmtid="{D5CDD505-2E9C-101B-9397-08002B2CF9AE}" pid="65" name="MSIP_Label_f42aa342-8706-4288-bd11-ebb85995028c_Name">
    <vt:lpwstr>General</vt:lpwstr>
  </property>
  <property fmtid="{D5CDD505-2E9C-101B-9397-08002B2CF9AE}" pid="66" name="MSIP_Label_f42aa342-8706-4288-bd11-ebb85995028c_Application">
    <vt:lpwstr>Microsoft Azure Information Protection</vt:lpwstr>
  </property>
  <property fmtid="{D5CDD505-2E9C-101B-9397-08002B2CF9AE}" pid="67" name="MSIP_Label_f42aa342-8706-4288-bd11-ebb85995028c_Extended_MSFT_Method">
    <vt:lpwstr>Automatic</vt:lpwstr>
  </property>
  <property fmtid="{D5CDD505-2E9C-101B-9397-08002B2CF9AE}" pid="68" name="Sensitivity">
    <vt:lpwstr>General</vt:lpwstr>
  </property>
</Properties>
</file>